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9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50" r:id="rId12"/>
    <p:sldId id="271" r:id="rId13"/>
    <p:sldId id="259" r:id="rId14"/>
    <p:sldId id="451" r:id="rId15"/>
    <p:sldId id="263" r:id="rId16"/>
    <p:sldId id="265" r:id="rId17"/>
    <p:sldId id="452" r:id="rId18"/>
    <p:sldId id="453" r:id="rId19"/>
    <p:sldId id="262" r:id="rId20"/>
    <p:sldId id="266" r:id="rId21"/>
    <p:sldId id="270" r:id="rId22"/>
    <p:sldId id="267" r:id="rId23"/>
    <p:sldId id="268" r:id="rId24"/>
    <p:sldId id="306" r:id="rId25"/>
    <p:sldId id="307" r:id="rId26"/>
    <p:sldId id="278" r:id="rId27"/>
    <p:sldId id="308" r:id="rId28"/>
    <p:sldId id="280" r:id="rId29"/>
    <p:sldId id="272" r:id="rId30"/>
    <p:sldId id="281" r:id="rId31"/>
    <p:sldId id="282" r:id="rId32"/>
    <p:sldId id="284" r:id="rId33"/>
    <p:sldId id="286" r:id="rId34"/>
    <p:sldId id="289" r:id="rId35"/>
    <p:sldId id="290" r:id="rId36"/>
    <p:sldId id="292" r:id="rId37"/>
    <p:sldId id="291" r:id="rId38"/>
    <p:sldId id="309" r:id="rId39"/>
    <p:sldId id="275" r:id="rId40"/>
    <p:sldId id="299" r:id="rId41"/>
    <p:sldId id="288" r:id="rId42"/>
    <p:sldId id="302" r:id="rId43"/>
    <p:sldId id="303" r:id="rId44"/>
    <p:sldId id="305" r:id="rId45"/>
    <p:sldId id="310" r:id="rId46"/>
    <p:sldId id="311" r:id="rId47"/>
    <p:sldId id="349" r:id="rId4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711C6-E71D-40C5-BE93-EF460CDFD464}" v="33" dt="2023-03-09T18:29:1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BF7711C6-E71D-40C5-BE93-EF460CDFD464}"/>
    <pc:docChg chg="undo custSel addSld delSld modSld sldOrd">
      <pc:chgData name="이형원" userId="9177c702-8b89-4be4-a456-962f1ff8ae28" providerId="ADAL" clId="{BF7711C6-E71D-40C5-BE93-EF460CDFD464}" dt="2023-03-09T18:29:13.740" v="586" actId="20577"/>
      <pc:docMkLst>
        <pc:docMk/>
      </pc:docMkLst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635848095" sldId="256"/>
        </pc:sldMkLst>
      </pc:sldChg>
      <pc:sldChg chg="modSp mod">
        <pc:chgData name="이형원" userId="9177c702-8b89-4be4-a456-962f1ff8ae28" providerId="ADAL" clId="{BF7711C6-E71D-40C5-BE93-EF460CDFD464}" dt="2023-03-09T18:28:17.745" v="524" actId="14100"/>
        <pc:sldMkLst>
          <pc:docMk/>
          <pc:sldMk cId="377072450" sldId="257"/>
        </pc:sldMkLst>
        <pc:spChg chg="mod">
          <ac:chgData name="이형원" userId="9177c702-8b89-4be4-a456-962f1ff8ae28" providerId="ADAL" clId="{BF7711C6-E71D-40C5-BE93-EF460CDFD464}" dt="2023-03-09T18:28:17.745" v="524" actId="14100"/>
          <ac:spMkLst>
            <pc:docMk/>
            <pc:sldMk cId="377072450" sldId="257"/>
            <ac:spMk id="2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292149518" sldId="259"/>
        </pc:sldMkLst>
      </pc:sldChg>
      <pc:sldChg chg="modSp add mod">
        <pc:chgData name="이형원" userId="9177c702-8b89-4be4-a456-962f1ff8ae28" providerId="ADAL" clId="{BF7711C6-E71D-40C5-BE93-EF460CDFD464}" dt="2023-03-09T16:35:05.912" v="51" actId="1076"/>
        <pc:sldMkLst>
          <pc:docMk/>
          <pc:sldMk cId="3345071290" sldId="262"/>
        </pc:sldMkLst>
        <pc:spChg chg="mod">
          <ac:chgData name="이형원" userId="9177c702-8b89-4be4-a456-962f1ff8ae28" providerId="ADAL" clId="{BF7711C6-E71D-40C5-BE93-EF460CDFD464}" dt="2023-03-09T16:34:47.535" v="46" actId="20577"/>
          <ac:spMkLst>
            <pc:docMk/>
            <pc:sldMk cId="3345071290" sldId="262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0.719" v="49" actId="1076"/>
          <ac:spMkLst>
            <pc:docMk/>
            <pc:sldMk cId="3345071290" sldId="26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5.912" v="51" actId="1076"/>
          <ac:spMkLst>
            <pc:docMk/>
            <pc:sldMk cId="3345071290" sldId="262"/>
            <ac:spMk id="11" creationId="{00000000-0000-0000-0000-000000000000}"/>
          </ac:spMkLst>
        </pc:spChg>
      </pc:sldChg>
      <pc:sldChg chg="modSp add del mod">
        <pc:chgData name="이형원" userId="9177c702-8b89-4be4-a456-962f1ff8ae28" providerId="ADAL" clId="{BF7711C6-E71D-40C5-BE93-EF460CDFD464}" dt="2023-03-09T16:30:54.791" v="17" actId="1076"/>
        <pc:sldMkLst>
          <pc:docMk/>
          <pc:sldMk cId="4234699177" sldId="263"/>
        </pc:sldMkLst>
        <pc:spChg chg="mod">
          <ac:chgData name="이형원" userId="9177c702-8b89-4be4-a456-962f1ff8ae28" providerId="ADAL" clId="{BF7711C6-E71D-40C5-BE93-EF460CDFD464}" dt="2023-03-09T16:30:54.791" v="17" actId="1076"/>
          <ac:spMkLst>
            <pc:docMk/>
            <pc:sldMk cId="4234699177" sldId="263"/>
            <ac:spMk id="12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28:57.279" v="13" actId="1076"/>
          <ac:picMkLst>
            <pc:docMk/>
            <pc:sldMk cId="4234699177" sldId="263"/>
            <ac:picMk id="1027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32:02.360" v="20" actId="14100"/>
        <pc:sldMkLst>
          <pc:docMk/>
          <pc:sldMk cId="2665691523" sldId="265"/>
        </pc:sldMkLst>
        <pc:spChg chg="mod">
          <ac:chgData name="이형원" userId="9177c702-8b89-4be4-a456-962f1ff8ae28" providerId="ADAL" clId="{BF7711C6-E71D-40C5-BE93-EF460CDFD464}" dt="2023-03-09T16:31:57.327" v="18" actId="1076"/>
          <ac:spMkLst>
            <pc:docMk/>
            <pc:sldMk cId="2665691523" sldId="265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2:02.360" v="20" actId="14100"/>
          <ac:spMkLst>
            <pc:docMk/>
            <pc:sldMk cId="2665691523" sldId="265"/>
            <ac:spMk id="4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0:04.610" v="66" actId="20577"/>
        <pc:sldMkLst>
          <pc:docMk/>
          <pc:sldMk cId="1417920043" sldId="266"/>
        </pc:sldMkLst>
        <pc:spChg chg="mod">
          <ac:chgData name="이형원" userId="9177c702-8b89-4be4-a456-962f1ff8ae28" providerId="ADAL" clId="{BF7711C6-E71D-40C5-BE93-EF460CDFD464}" dt="2023-03-09T16:40:04.610" v="66" actId="20577"/>
          <ac:spMkLst>
            <pc:docMk/>
            <pc:sldMk cId="1417920043" sldId="266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58.743" v="54" actId="1076"/>
          <ac:spMkLst>
            <pc:docMk/>
            <pc:sldMk cId="1417920043" sldId="266"/>
            <ac:spMk id="6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286341079" sldId="267"/>
        </pc:sldMkLst>
      </pc:sldChg>
      <pc:sldChg chg="modSp add mod">
        <pc:chgData name="이형원" userId="9177c702-8b89-4be4-a456-962f1ff8ae28" providerId="ADAL" clId="{BF7711C6-E71D-40C5-BE93-EF460CDFD464}" dt="2023-03-09T16:41:59.324" v="72" actId="14100"/>
        <pc:sldMkLst>
          <pc:docMk/>
          <pc:sldMk cId="3480410760" sldId="268"/>
        </pc:sldMkLst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5" creationId="{B71C53BB-00ED-4FD5-9ECE-F96D93732FF5}"/>
          </ac:spMkLst>
        </pc:spChg>
        <pc:spChg chg="mod">
          <ac:chgData name="이형원" userId="9177c702-8b89-4be4-a456-962f1ff8ae28" providerId="ADAL" clId="{BF7711C6-E71D-40C5-BE93-EF460CDFD464}" dt="2023-03-09T16:41:59.324" v="72" actId="14100"/>
          <ac:spMkLst>
            <pc:docMk/>
            <pc:sldMk cId="3480410760" sldId="268"/>
            <ac:spMk id="6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9" creationId="{FE4D2132-2173-4923-B55F-849293BF2780}"/>
          </ac:spMkLst>
        </pc:spChg>
        <pc:picChg chg="mod">
          <ac:chgData name="이형원" userId="9177c702-8b89-4be4-a456-962f1ff8ae28" providerId="ADAL" clId="{BF7711C6-E71D-40C5-BE93-EF460CDFD464}" dt="2023-03-09T16:41:51.569" v="71" actId="1076"/>
          <ac:picMkLst>
            <pc:docMk/>
            <pc:sldMk cId="3480410760" sldId="268"/>
            <ac:picMk id="7" creationId="{00000000-0000-0000-0000-000000000000}"/>
          </ac:picMkLst>
        </pc:pic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1949610854" sldId="270"/>
        </pc:sldMkLst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677685010" sldId="27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233446272" sldId="272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344663398" sldId="272"/>
        </pc:sldMkLst>
      </pc:sldChg>
      <pc:sldChg chg="modSp add mod">
        <pc:chgData name="이형원" userId="9177c702-8b89-4be4-a456-962f1ff8ae28" providerId="ADAL" clId="{BF7711C6-E71D-40C5-BE93-EF460CDFD464}" dt="2023-03-09T16:47:17.493" v="97" actId="6549"/>
        <pc:sldMkLst>
          <pc:docMk/>
          <pc:sldMk cId="1661687872" sldId="275"/>
        </pc:sldMkLst>
        <pc:spChg chg="mod">
          <ac:chgData name="이형원" userId="9177c702-8b89-4be4-a456-962f1ff8ae28" providerId="ADAL" clId="{BF7711C6-E71D-40C5-BE93-EF460CDFD464}" dt="2023-03-09T16:47:17.493" v="97" actId="6549"/>
          <ac:spMkLst>
            <pc:docMk/>
            <pc:sldMk cId="1661687872" sldId="275"/>
            <ac:spMk id="2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12.456" v="75" actId="1076"/>
        <pc:sldMkLst>
          <pc:docMk/>
          <pc:sldMk cId="3207509193" sldId="278"/>
        </pc:sldMkLst>
        <pc:spChg chg="mod">
          <ac:chgData name="이형원" userId="9177c702-8b89-4be4-a456-962f1ff8ae28" providerId="ADAL" clId="{BF7711C6-E71D-40C5-BE93-EF460CDFD464}" dt="2023-03-09T16:43:12.456" v="75" actId="1076"/>
          <ac:spMkLst>
            <pc:docMk/>
            <pc:sldMk cId="3207509193" sldId="278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48.942" v="78" actId="14100"/>
        <pc:sldMkLst>
          <pc:docMk/>
          <pc:sldMk cId="2114603771" sldId="280"/>
        </pc:sldMkLst>
        <pc:spChg chg="mod">
          <ac:chgData name="이형원" userId="9177c702-8b89-4be4-a456-962f1ff8ae28" providerId="ADAL" clId="{BF7711C6-E71D-40C5-BE93-EF460CDFD464}" dt="2023-03-09T16:43:48.942" v="78" actId="14100"/>
          <ac:spMkLst>
            <pc:docMk/>
            <pc:sldMk cId="2114603771" sldId="280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274190711" sldId="281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96316235" sldId="282"/>
        </pc:sldMkLst>
      </pc:sldChg>
      <pc:sldChg chg="modSp add mod">
        <pc:chgData name="이형원" userId="9177c702-8b89-4be4-a456-962f1ff8ae28" providerId="ADAL" clId="{BF7711C6-E71D-40C5-BE93-EF460CDFD464}" dt="2023-03-09T16:44:48.568" v="81" actId="1076"/>
        <pc:sldMkLst>
          <pc:docMk/>
          <pc:sldMk cId="2787806174" sldId="284"/>
        </pc:sldMkLst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3" creationId="{14C0325B-0FCD-4C63-A038-C6DF0F0FBDDE}"/>
          </ac:spMkLst>
        </pc:spChg>
        <pc:spChg chg="mod">
          <ac:chgData name="이형원" userId="9177c702-8b89-4be4-a456-962f1ff8ae28" providerId="ADAL" clId="{BF7711C6-E71D-40C5-BE93-EF460CDFD464}" dt="2023-03-09T16:44:48.568" v="81" actId="1076"/>
          <ac:spMkLst>
            <pc:docMk/>
            <pc:sldMk cId="2787806174" sldId="284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8" creationId="{996A3FFA-962C-4460-87F9-964582674A6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0" creationId="{BCD9D2A3-DE9C-41A7-97B9-551DB7B10EC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1" creationId="{721BCA13-FBC2-486E-ABA0-C3F8AFDA0D26}"/>
          </ac:spMkLst>
        </pc:spChg>
        <pc:picChg chg="mod">
          <ac:chgData name="이형원" userId="9177c702-8b89-4be4-a456-962f1ff8ae28" providerId="ADAL" clId="{BF7711C6-E71D-40C5-BE93-EF460CDFD464}" dt="2023-03-09T16:44:44.409" v="80" actId="1076"/>
          <ac:picMkLst>
            <pc:docMk/>
            <pc:sldMk cId="2787806174" sldId="284"/>
            <ac:picMk id="9" creationId="{736FC801-63AD-40B7-B867-65CC047EC453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1118636551" sldId="286"/>
        </pc:sldMkLst>
      </pc:sldChg>
      <pc:sldChg chg="modSp add mod">
        <pc:chgData name="이형원" userId="9177c702-8b89-4be4-a456-962f1ff8ae28" providerId="ADAL" clId="{BF7711C6-E71D-40C5-BE93-EF460CDFD464}" dt="2023-03-09T16:47:55.864" v="102" actId="14100"/>
        <pc:sldMkLst>
          <pc:docMk/>
          <pc:sldMk cId="3335793528" sldId="288"/>
        </pc:sldMkLst>
        <pc:spChg chg="mod">
          <ac:chgData name="이형원" userId="9177c702-8b89-4be4-a456-962f1ff8ae28" providerId="ADAL" clId="{BF7711C6-E71D-40C5-BE93-EF460CDFD464}" dt="2023-03-09T16:47:43.527" v="100" actId="14100"/>
          <ac:spMkLst>
            <pc:docMk/>
            <pc:sldMk cId="3335793528" sldId="288"/>
            <ac:spMk id="5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47:55.864" v="102" actId="14100"/>
          <ac:picMkLst>
            <pc:docMk/>
            <pc:sldMk cId="3335793528" sldId="288"/>
            <ac:picMk id="6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45:35.424" v="82" actId="1076"/>
        <pc:sldMkLst>
          <pc:docMk/>
          <pc:sldMk cId="3386989932" sldId="289"/>
        </pc:sldMkLst>
        <pc:spChg chg="mod">
          <ac:chgData name="이형원" userId="9177c702-8b89-4be4-a456-962f1ff8ae28" providerId="ADAL" clId="{BF7711C6-E71D-40C5-BE93-EF460CDFD464}" dt="2023-03-09T16:45:35.424" v="82" actId="1076"/>
          <ac:spMkLst>
            <pc:docMk/>
            <pc:sldMk cId="3386989932" sldId="289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643557524" sldId="290"/>
        </pc:sldMkLst>
      </pc:sldChg>
      <pc:sldChg chg="modSp add mod">
        <pc:chgData name="이형원" userId="9177c702-8b89-4be4-a456-962f1ff8ae28" providerId="ADAL" clId="{BF7711C6-E71D-40C5-BE93-EF460CDFD464}" dt="2023-03-09T16:46:40.119" v="86" actId="1076"/>
        <pc:sldMkLst>
          <pc:docMk/>
          <pc:sldMk cId="3657156489" sldId="291"/>
        </pc:sldMkLst>
        <pc:spChg chg="mod">
          <ac:chgData name="이형원" userId="9177c702-8b89-4be4-a456-962f1ff8ae28" providerId="ADAL" clId="{BF7711C6-E71D-40C5-BE93-EF460CDFD464}" dt="2023-03-09T16:46:40.119" v="86" actId="1076"/>
          <ac:spMkLst>
            <pc:docMk/>
            <pc:sldMk cId="3657156489" sldId="291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6:20.664" v="85" actId="1076"/>
        <pc:sldMkLst>
          <pc:docMk/>
          <pc:sldMk cId="1642047912" sldId="292"/>
        </pc:sldMkLst>
        <pc:spChg chg="mod">
          <ac:chgData name="이형원" userId="9177c702-8b89-4be4-a456-962f1ff8ae28" providerId="ADAL" clId="{BF7711C6-E71D-40C5-BE93-EF460CDFD464}" dt="2023-03-09T16:46:18.193" v="84" actId="1076"/>
          <ac:spMkLst>
            <pc:docMk/>
            <pc:sldMk cId="1642047912" sldId="29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6:20.664" v="85" actId="1076"/>
          <ac:spMkLst>
            <pc:docMk/>
            <pc:sldMk cId="1642047912" sldId="292"/>
            <ac:spMk id="8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7:31.151" v="98" actId="1076"/>
        <pc:sldMkLst>
          <pc:docMk/>
          <pc:sldMk cId="3264200982" sldId="299"/>
        </pc:sldMkLst>
        <pc:spChg chg="mod">
          <ac:chgData name="이형원" userId="9177c702-8b89-4be4-a456-962f1ff8ae28" providerId="ADAL" clId="{BF7711C6-E71D-40C5-BE93-EF460CDFD464}" dt="2023-03-09T16:47:31.151" v="98" actId="1076"/>
          <ac:spMkLst>
            <pc:docMk/>
            <pc:sldMk cId="3264200982" sldId="299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7:01.894" v="2" actId="27636"/>
        <pc:sldMkLst>
          <pc:docMk/>
          <pc:sldMk cId="3739604727" sldId="302"/>
        </pc:sldMkLst>
        <pc:spChg chg="mod">
          <ac:chgData name="이형원" userId="9177c702-8b89-4be4-a456-962f1ff8ae28" providerId="ADAL" clId="{BF7711C6-E71D-40C5-BE93-EF460CDFD464}" dt="2023-03-09T16:27:01.894" v="2" actId="27636"/>
          <ac:spMkLst>
            <pc:docMk/>
            <pc:sldMk cId="3739604727" sldId="302"/>
            <ac:spMk id="3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561201392" sldId="303"/>
        </pc:sldMkLst>
      </pc:sldChg>
      <pc:sldChg chg="addSp modSp add mod">
        <pc:chgData name="이형원" userId="9177c702-8b89-4be4-a456-962f1ff8ae28" providerId="ADAL" clId="{BF7711C6-E71D-40C5-BE93-EF460CDFD464}" dt="2023-03-09T18:24:41.275" v="335" actId="14100"/>
        <pc:sldMkLst>
          <pc:docMk/>
          <pc:sldMk cId="447430506" sldId="305"/>
        </pc:sldMkLst>
        <pc:spChg chg="mod">
          <ac:chgData name="이형원" userId="9177c702-8b89-4be4-a456-962f1ff8ae28" providerId="ADAL" clId="{BF7711C6-E71D-40C5-BE93-EF460CDFD464}" dt="2023-03-09T17:53:39.633" v="107" actId="1076"/>
          <ac:spMkLst>
            <pc:docMk/>
            <pc:sldMk cId="447430506" sldId="305"/>
            <ac:spMk id="4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24:17.601" v="331" actId="1076"/>
          <ac:spMkLst>
            <pc:docMk/>
            <pc:sldMk cId="447430506" sldId="305"/>
            <ac:spMk id="9" creationId="{9B4CCA9E-F368-010B-F81A-7097290B6B33}"/>
          </ac:spMkLst>
        </pc:spChg>
        <pc:picChg chg="mod">
          <ac:chgData name="이형원" userId="9177c702-8b89-4be4-a456-962f1ff8ae28" providerId="ADAL" clId="{BF7711C6-E71D-40C5-BE93-EF460CDFD464}" dt="2023-03-09T18:23:08.825" v="324" actId="1076"/>
          <ac:picMkLst>
            <pc:docMk/>
            <pc:sldMk cId="447430506" sldId="305"/>
            <ac:picMk id="7" creationId="{00000000-0000-0000-0000-000000000000}"/>
          </ac:picMkLst>
        </pc:picChg>
        <pc:picChg chg="add mod">
          <ac:chgData name="이형원" userId="9177c702-8b89-4be4-a456-962f1ff8ae28" providerId="ADAL" clId="{BF7711C6-E71D-40C5-BE93-EF460CDFD464}" dt="2023-03-09T18:24:32.507" v="333" actId="14100"/>
          <ac:picMkLst>
            <pc:docMk/>
            <pc:sldMk cId="447430506" sldId="305"/>
            <ac:picMk id="11" creationId="{B839C8D6-7C3C-3E77-3FE4-88E7BF8C421D}"/>
          </ac:picMkLst>
        </pc:picChg>
        <pc:picChg chg="add mod">
          <ac:chgData name="이형원" userId="9177c702-8b89-4be4-a456-962f1ff8ae28" providerId="ADAL" clId="{BF7711C6-E71D-40C5-BE93-EF460CDFD464}" dt="2023-03-09T18:24:41.275" v="335" actId="14100"/>
          <ac:picMkLst>
            <pc:docMk/>
            <pc:sldMk cId="447430506" sldId="305"/>
            <ac:picMk id="13" creationId="{EB9EB057-D3D6-962F-D24D-E5663B63A36C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053633390" sldId="30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7923383" sldId="306"/>
        </pc:sldMkLst>
      </pc:sldChg>
      <pc:sldChg chg="modSp add mod">
        <pc:chgData name="이형원" userId="9177c702-8b89-4be4-a456-962f1ff8ae28" providerId="ADAL" clId="{BF7711C6-E71D-40C5-BE93-EF460CDFD464}" dt="2023-03-09T16:42:42.157" v="74" actId="14100"/>
        <pc:sldMkLst>
          <pc:docMk/>
          <pc:sldMk cId="3780133163" sldId="307"/>
        </pc:sldMkLst>
        <pc:spChg chg="mod">
          <ac:chgData name="이형원" userId="9177c702-8b89-4be4-a456-962f1ff8ae28" providerId="ADAL" clId="{BF7711C6-E71D-40C5-BE93-EF460CDFD464}" dt="2023-03-09T16:42:42.157" v="74" actId="14100"/>
          <ac:spMkLst>
            <pc:docMk/>
            <pc:sldMk cId="3780133163" sldId="307"/>
            <ac:spMk id="6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725701572" sldId="308"/>
        </pc:sldMkLst>
      </pc:sldChg>
      <pc:sldChg chg="modSp add mod">
        <pc:chgData name="이형원" userId="9177c702-8b89-4be4-a456-962f1ff8ae28" providerId="ADAL" clId="{BF7711C6-E71D-40C5-BE93-EF460CDFD464}" dt="2023-03-09T16:43:26.697" v="76" actId="1076"/>
        <pc:sldMkLst>
          <pc:docMk/>
          <pc:sldMk cId="3793707674" sldId="308"/>
        </pc:sldMkLst>
        <pc:spChg chg="mod">
          <ac:chgData name="이형원" userId="9177c702-8b89-4be4-a456-962f1ff8ae28" providerId="ADAL" clId="{BF7711C6-E71D-40C5-BE93-EF460CDFD464}" dt="2023-03-09T16:43:26.697" v="76" actId="1076"/>
          <ac:spMkLst>
            <pc:docMk/>
            <pc:sldMk cId="3793707674" sldId="308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828981750" sldId="309"/>
        </pc:sldMkLst>
      </pc:sldChg>
      <pc:sldChg chg="modSp add mod">
        <pc:chgData name="이형원" userId="9177c702-8b89-4be4-a456-962f1ff8ae28" providerId="ADAL" clId="{BF7711C6-E71D-40C5-BE93-EF460CDFD464}" dt="2023-03-09T16:46:48.993" v="87" actId="1076"/>
        <pc:sldMkLst>
          <pc:docMk/>
          <pc:sldMk cId="3240095426" sldId="309"/>
        </pc:sldMkLst>
        <pc:spChg chg="mod">
          <ac:chgData name="이형원" userId="9177c702-8b89-4be4-a456-962f1ff8ae28" providerId="ADAL" clId="{BF7711C6-E71D-40C5-BE93-EF460CDFD464}" dt="2023-03-09T16:46:48.993" v="87" actId="1076"/>
          <ac:spMkLst>
            <pc:docMk/>
            <pc:sldMk cId="3240095426" sldId="309"/>
            <ac:spMk id="4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85002739" sldId="310"/>
        </pc:sldMkLst>
      </pc:sldChg>
      <pc:sldChg chg="modSp add mod">
        <pc:chgData name="이형원" userId="9177c702-8b89-4be4-a456-962f1ff8ae28" providerId="ADAL" clId="{BF7711C6-E71D-40C5-BE93-EF460CDFD464}" dt="2023-03-09T16:27:01.917" v="3" actId="27636"/>
        <pc:sldMkLst>
          <pc:docMk/>
          <pc:sldMk cId="3158105077" sldId="310"/>
        </pc:sldMkLst>
        <pc:spChg chg="mod">
          <ac:chgData name="이형원" userId="9177c702-8b89-4be4-a456-962f1ff8ae28" providerId="ADAL" clId="{BF7711C6-E71D-40C5-BE93-EF460CDFD464}" dt="2023-03-09T16:27:01.917" v="3" actId="27636"/>
          <ac:spMkLst>
            <pc:docMk/>
            <pc:sldMk cId="3158105077" sldId="310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8:25:38.338" v="340" actId="1076"/>
        <pc:sldMkLst>
          <pc:docMk/>
          <pc:sldMk cId="1485873260" sldId="311"/>
        </pc:sldMkLst>
        <pc:spChg chg="mod">
          <ac:chgData name="이형원" userId="9177c702-8b89-4be4-a456-962f1ff8ae28" providerId="ADAL" clId="{BF7711C6-E71D-40C5-BE93-EF460CDFD464}" dt="2023-03-09T18:25:38.338" v="340" actId="1076"/>
          <ac:spMkLst>
            <pc:docMk/>
            <pc:sldMk cId="1485873260" sldId="311"/>
            <ac:spMk id="4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8:25:34.305" v="339" actId="1076"/>
          <ac:picMkLst>
            <pc:docMk/>
            <pc:sldMk cId="1485873260" sldId="311"/>
            <ac:picMk id="36" creationId="{00000000-0000-0000-0000-000000000000}"/>
          </ac:picMkLst>
        </pc:pic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08808912" sldId="31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4213489" sldId="31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6030257" sldId="31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72761557" sldId="31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696213774" sldId="31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7041047" sldId="31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68410104" sldId="31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844929972" sldId="32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005494410" sldId="32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11201298" sldId="32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9103204" sldId="32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17441811" sldId="32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44663398" sldId="33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07736692" sldId="33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044769325" sldId="33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587062107" sldId="33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080726222" sldId="33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155118127" sldId="33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5905039" sldId="3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04478451" sldId="3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86213152" sldId="3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20493685" sldId="3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35914341" sldId="342"/>
        </pc:sldMkLst>
      </pc:sldChg>
      <pc:sldChg chg="modSp mod ord">
        <pc:chgData name="이형원" userId="9177c702-8b89-4be4-a456-962f1ff8ae28" providerId="ADAL" clId="{BF7711C6-E71D-40C5-BE93-EF460CDFD464}" dt="2023-03-09T18:29:13.740" v="586" actId="20577"/>
        <pc:sldMkLst>
          <pc:docMk/>
          <pc:sldMk cId="2343981666" sldId="349"/>
        </pc:sldMkLst>
        <pc:spChg chg="mod">
          <ac:chgData name="이형원" userId="9177c702-8b89-4be4-a456-962f1ff8ae28" providerId="ADAL" clId="{BF7711C6-E71D-40C5-BE93-EF460CDFD464}" dt="2023-03-09T18:29:13.740" v="586" actId="20577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34238645" sldId="4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30768300" sldId="4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5105778" sldId="4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83177479" sldId="4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60152061" sldId="44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370290573" sldId="44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520888361" sldId="44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717790569" sldId="44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79341154" sldId="446"/>
        </pc:sldMkLst>
      </pc:sldChg>
      <pc:sldChg chg="modSp add mod">
        <pc:chgData name="이형원" userId="9177c702-8b89-4be4-a456-962f1ff8ae28" providerId="ADAL" clId="{BF7711C6-E71D-40C5-BE93-EF460CDFD464}" dt="2023-03-09T16:27:46.071" v="8" actId="1076"/>
        <pc:sldMkLst>
          <pc:docMk/>
          <pc:sldMk cId="3434238645" sldId="450"/>
        </pc:sldMkLst>
        <pc:spChg chg="mod">
          <ac:chgData name="이형원" userId="9177c702-8b89-4be4-a456-962f1ff8ae28" providerId="ADAL" clId="{BF7711C6-E71D-40C5-BE93-EF460CDFD464}" dt="2023-03-09T16:27:46.071" v="8" actId="1076"/>
          <ac:spMkLst>
            <pc:docMk/>
            <pc:sldMk cId="3434238645" sldId="450"/>
            <ac:spMk id="6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8:34.240" v="10" actId="14100"/>
        <pc:sldMkLst>
          <pc:docMk/>
          <pc:sldMk cId="887227851" sldId="451"/>
        </pc:sldMkLst>
        <pc:spChg chg="mod">
          <ac:chgData name="이형원" userId="9177c702-8b89-4be4-a456-962f1ff8ae28" providerId="ADAL" clId="{BF7711C6-E71D-40C5-BE93-EF460CDFD464}" dt="2023-03-09T16:28:34.240" v="10" actId="14100"/>
          <ac:spMkLst>
            <pc:docMk/>
            <pc:sldMk cId="887227851" sldId="451"/>
            <ac:spMk id="5" creationId="{00000000-0000-0000-0000-000000000000}"/>
          </ac:spMkLst>
        </pc:spChg>
      </pc:sldChg>
      <pc:sldChg chg="addSp modSp add mod">
        <pc:chgData name="이형원" userId="9177c702-8b89-4be4-a456-962f1ff8ae28" providerId="ADAL" clId="{BF7711C6-E71D-40C5-BE93-EF460CDFD464}" dt="2023-03-09T18:08:34.707" v="214" actId="1076"/>
        <pc:sldMkLst>
          <pc:docMk/>
          <pc:sldMk cId="4233481429" sldId="452"/>
        </pc:sldMkLst>
        <pc:spChg chg="mod">
          <ac:chgData name="이형원" userId="9177c702-8b89-4be4-a456-962f1ff8ae28" providerId="ADAL" clId="{BF7711C6-E71D-40C5-BE93-EF460CDFD464}" dt="2023-03-09T16:34:02.115" v="43" actId="15"/>
          <ac:spMkLst>
            <pc:docMk/>
            <pc:sldMk cId="4233481429" sldId="452"/>
            <ac:spMk id="8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08:34.707" v="214" actId="1076"/>
          <ac:spMkLst>
            <pc:docMk/>
            <pc:sldMk cId="4233481429" sldId="452"/>
            <ac:spMk id="11" creationId="{04F18E71-ACE4-44C7-535A-B1E177C0768D}"/>
          </ac:spMkLst>
        </pc:spChg>
      </pc:sldChg>
      <pc:sldChg chg="addSp delSp modSp new mod">
        <pc:chgData name="이형원" userId="9177c702-8b89-4be4-a456-962f1ff8ae28" providerId="ADAL" clId="{BF7711C6-E71D-40C5-BE93-EF460CDFD464}" dt="2023-03-09T18:20:40.654" v="322" actId="20577"/>
        <pc:sldMkLst>
          <pc:docMk/>
          <pc:sldMk cId="261024514" sldId="453"/>
        </pc:sldMkLst>
        <pc:spChg chg="del">
          <ac:chgData name="이형원" userId="9177c702-8b89-4be4-a456-962f1ff8ae28" providerId="ADAL" clId="{BF7711C6-E71D-40C5-BE93-EF460CDFD464}" dt="2023-03-09T18:12:51.741" v="218" actId="478"/>
          <ac:spMkLst>
            <pc:docMk/>
            <pc:sldMk cId="261024514" sldId="453"/>
            <ac:spMk id="3" creationId="{332FF86E-05B9-9361-668B-878CF6639A14}"/>
          </ac:spMkLst>
        </pc:spChg>
        <pc:spChg chg="add mod">
          <ac:chgData name="이형원" userId="9177c702-8b89-4be4-a456-962f1ff8ae28" providerId="ADAL" clId="{BF7711C6-E71D-40C5-BE93-EF460CDFD464}" dt="2023-03-09T18:19:30.234" v="303" actId="20577"/>
          <ac:spMkLst>
            <pc:docMk/>
            <pc:sldMk cId="261024514" sldId="453"/>
            <ac:spMk id="9" creationId="{645B948D-8AC2-6CCC-482B-FABF2242AB79}"/>
          </ac:spMkLst>
        </pc:spChg>
        <pc:spChg chg="add mod">
          <ac:chgData name="이형원" userId="9177c702-8b89-4be4-a456-962f1ff8ae28" providerId="ADAL" clId="{BF7711C6-E71D-40C5-BE93-EF460CDFD464}" dt="2023-03-09T18:20:40.654" v="322" actId="20577"/>
          <ac:spMkLst>
            <pc:docMk/>
            <pc:sldMk cId="261024514" sldId="453"/>
            <ac:spMk id="10" creationId="{C5235FD3-60AF-0CED-3519-8691D35CE6B2}"/>
          </ac:spMkLst>
        </pc:spChg>
        <pc:picChg chg="add mod">
          <ac:chgData name="이형원" userId="9177c702-8b89-4be4-a456-962f1ff8ae28" providerId="ADAL" clId="{BF7711C6-E71D-40C5-BE93-EF460CDFD464}" dt="2023-03-09T18:12:17.689" v="217" actId="1076"/>
          <ac:picMkLst>
            <pc:docMk/>
            <pc:sldMk cId="261024514" sldId="453"/>
            <ac:picMk id="8" creationId="{C1A7C3F2-6989-CBC1-954E-C70EC03C7D7B}"/>
          </ac:picMkLst>
        </pc:picChg>
      </pc:sldChg>
    </pc:docChg>
  </pc:docChgLst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ㅣ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9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504F-F961-4473-AC56-C271D8F6076F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5041-DA2D-41F9-ADD5-D4BD1366AB28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E858-D6E9-446E-B4B9-4A02A33C49BC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E59C-5EF6-4DB0-AB69-79C35F6757F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D12B-AE22-40C7-9166-283E861DCB87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6F1B-09EE-46D8-9C8F-881129144E72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AC3F-15D4-45C2-BFA5-3384D6F14FB2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176B-307C-4C7D-B159-C3174E458BB8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0DA2-59C9-4068-A2C6-A14979EDF00A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A885-0F8E-4661-9518-EDDDE2D46E5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11AE-5C77-4D7F-A6DF-7C65D8B865D9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92851-5510-4DA2-9091-BD819C6761B4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ML5_chapter02.ppt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tf8-chartable.de/unicode-utf8-table.pl?start=128192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56798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/>
              <a:t>웹프로그래밍</a:t>
            </a:r>
            <a:r>
              <a:rPr lang="en-US" altLang="ko-KR" sz="4800" dirty="0"/>
              <a:t>1</a:t>
            </a:r>
            <a:r>
              <a:rPr lang="ko-KR" altLang="en-US" sz="4800" dirty="0"/>
              <a:t> 제</a:t>
            </a:r>
            <a:r>
              <a:rPr lang="en-US" altLang="ko-KR" sz="4800" dirty="0"/>
              <a:t>2</a:t>
            </a:r>
            <a:r>
              <a:rPr lang="ko-KR" altLang="en-US" sz="48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1300" dirty="0"/>
              <a:t>HTML5</a:t>
            </a:r>
            <a:r>
              <a:rPr lang="ko-KR" altLang="en-US" sz="1300"/>
              <a:t> 문서기본</a:t>
            </a:r>
            <a:endParaRPr lang="en-US" altLang="ko-KR" sz="1300" dirty="0"/>
          </a:p>
          <a:p>
            <a:pPr algn="l"/>
            <a:r>
              <a:rPr lang="en-US" altLang="ko-KR" sz="1300" dirty="0"/>
              <a:t>AI </a:t>
            </a:r>
            <a:r>
              <a:rPr lang="ko-KR" altLang="en-US" sz="1300" dirty="0"/>
              <a:t>융합대학</a:t>
            </a:r>
            <a:endParaRPr lang="en-US" altLang="ko-KR" sz="1300" dirty="0"/>
          </a:p>
          <a:p>
            <a:pPr algn="l"/>
            <a:r>
              <a:rPr lang="ko-KR" altLang="en-US" sz="1300" dirty="0"/>
              <a:t>담당교수 </a:t>
            </a:r>
            <a:r>
              <a:rPr lang="en-US" altLang="ko-KR" sz="1300" dirty="0"/>
              <a:t>: </a:t>
            </a:r>
            <a:r>
              <a:rPr lang="ko-KR" altLang="en-US" sz="1300" dirty="0"/>
              <a:t>이형원</a:t>
            </a:r>
            <a:endParaRPr lang="en-US" altLang="ko-KR" sz="1300" dirty="0"/>
          </a:p>
          <a:p>
            <a:pPr algn="l"/>
            <a:r>
              <a:rPr lang="en-US" altLang="ko-KR" sz="1300" dirty="0"/>
              <a:t>E304</a:t>
            </a:r>
            <a:r>
              <a:rPr lang="ko-KR" altLang="en-US" sz="1300" dirty="0"/>
              <a:t>호</a:t>
            </a:r>
            <a:r>
              <a:rPr lang="en-US" altLang="ko-KR" sz="1300" dirty="0"/>
              <a:t>, hwlee@inje.ac.kr</a:t>
            </a:r>
            <a:endParaRPr lang="ko-KR" alt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4CFA9E-B528-48FD-92CA-D6FBF68C0037}" type="datetime1">
              <a:rPr lang="ko-KR" altLang="en-US" smtClean="0">
                <a:solidFill>
                  <a:schemeClr val="tx1"/>
                </a:solidFill>
              </a:rPr>
              <a:t>2023-03-17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/>
                </a:solidFill>
              </a:rPr>
              <a:t>웹프로그래밍</a:t>
            </a:r>
            <a:r>
              <a:rPr lang="en-US" altLang="ko-KR" sz="900">
                <a:solidFill>
                  <a:schemeClr val="tx1"/>
                </a:solidFill>
              </a:rPr>
              <a:t>1 </a:t>
            </a:r>
            <a:r>
              <a:rPr lang="ko-KR" altLang="en-US" sz="900">
                <a:solidFill>
                  <a:schemeClr val="tx1"/>
                </a:solidFill>
              </a:rPr>
              <a:t>제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주 강의</a:t>
            </a:r>
            <a:r>
              <a:rPr lang="en-US" altLang="ko-KR" sz="900">
                <a:solidFill>
                  <a:schemeClr val="tx1"/>
                </a:solidFill>
              </a:rPr>
              <a:t>, HTML5 </a:t>
            </a:r>
            <a:r>
              <a:rPr lang="ko-KR" altLang="en-US" sz="900">
                <a:solidFill>
                  <a:schemeClr val="tx1"/>
                </a:solidFill>
              </a:rPr>
              <a:t>문서의 기본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 HTML5 </a:t>
            </a:r>
            <a:r>
              <a:rPr lang="ko-KR" altLang="en-US" dirty="0"/>
              <a:t>문서의 기본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웹 프로그래밍 입문 </a:t>
            </a:r>
            <a:r>
              <a:rPr lang="en-US" altLang="ko-KR" dirty="0"/>
              <a:t>(</a:t>
            </a:r>
            <a:r>
              <a:rPr lang="ko-KR" altLang="en-US" dirty="0"/>
              <a:t>개정</a:t>
            </a:r>
            <a:r>
              <a:rPr lang="en-US" altLang="ko-KR" dirty="0"/>
              <a:t>3</a:t>
            </a:r>
            <a:r>
              <a:rPr lang="ko-KR" altLang="en-US" dirty="0"/>
              <a:t>판</a:t>
            </a:r>
            <a:r>
              <a:rPr lang="en-US" altLang="ko-KR" dirty="0"/>
              <a:t>)-2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A0669-F53B-904A-8740-AC6C0F55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5A47-6898-4759-B752-7A545926146D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AE854-F41A-6B43-F667-0C2F8CB3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59582-1E7E-E401-2B7E-1DC6E44B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400" dirty="0"/>
              <a:t> 2.1 </a:t>
            </a:r>
            <a:r>
              <a:rPr lang="ko-KR" altLang="en-US" sz="2400" dirty="0"/>
              <a:t>기본 문서 만들기</a:t>
            </a:r>
            <a:endParaRPr lang="en-US" altLang="ko-KR" sz="2400" dirty="0"/>
          </a:p>
          <a:p>
            <a:r>
              <a:rPr lang="en-US" altLang="ko-KR" sz="2400" dirty="0"/>
              <a:t>2.2 </a:t>
            </a:r>
            <a:r>
              <a:rPr lang="ko-KR" altLang="ko-KR" sz="2400" dirty="0"/>
              <a:t>단락과 텍스트 꾸미기</a:t>
            </a:r>
          </a:p>
          <a:p>
            <a:r>
              <a:rPr lang="en-US" altLang="ko-KR" sz="2400" dirty="0"/>
              <a:t>2.3 </a:t>
            </a:r>
            <a:r>
              <a:rPr lang="ko-KR" altLang="ko-KR" sz="2400" dirty="0"/>
              <a:t>목록 및 표 작성하기</a:t>
            </a:r>
          </a:p>
          <a:p>
            <a:r>
              <a:rPr lang="en-US" altLang="ko-KR" sz="2400" dirty="0"/>
              <a:t>2.4 </a:t>
            </a:r>
            <a:r>
              <a:rPr lang="ko-KR" altLang="ko-KR" sz="2400" dirty="0"/>
              <a:t>문서 구조화하기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834" y="4001294"/>
            <a:ext cx="5873326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ch02/ ~ ch13/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3C00D9-B4EE-3434-88B7-7DF9897F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44B34-F4F8-4B9A-BE6F-4D9174B6D941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2.1.1 HTML </a:t>
            </a:r>
            <a:r>
              <a:rPr lang="ko-KR" altLang="en-US" dirty="0"/>
              <a:t>요소와 속성</a:t>
            </a:r>
            <a:endParaRPr lang="en-US" altLang="ko-KR" dirty="0"/>
          </a:p>
          <a:p>
            <a:r>
              <a:rPr lang="en-US" altLang="ko-KR" dirty="0"/>
              <a:t>2.1.2 HTML </a:t>
            </a:r>
            <a:r>
              <a:rPr lang="ko-KR" altLang="en-US" dirty="0"/>
              <a:t>문서의 기본 구조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기본 문서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10C8F03-BFAE-551D-AB5D-92A3263F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B69C-A0CF-482D-9BF5-A8E0F10248D1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HTML </a:t>
            </a:r>
            <a:r>
              <a:rPr lang="ko-KR" altLang="en-US" dirty="0"/>
              <a:t>요소와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HTML (HyperText Markup Language)</a:t>
            </a:r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(WWW)</a:t>
            </a:r>
            <a:r>
              <a:rPr lang="ko-KR" altLang="ko-KR" dirty="0"/>
              <a:t>을 위한 하이퍼텍스트 문서 작성 언어</a:t>
            </a:r>
            <a:endParaRPr lang="en-US" altLang="ko-KR" dirty="0"/>
          </a:p>
          <a:p>
            <a:pPr lvl="1"/>
            <a:r>
              <a:rPr lang="ko-KR" altLang="ko-KR" dirty="0"/>
              <a:t>웹브라우저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ko-KR" dirty="0"/>
              <a:t>보여지는 문서의 내부형식을 규정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 형식의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 err="1"/>
              <a:t>첫줄에</a:t>
            </a:r>
            <a:r>
              <a:rPr lang="ko-KR" altLang="en-US" dirty="0"/>
              <a:t> </a:t>
            </a:r>
            <a:r>
              <a:rPr lang="en-US" altLang="ko-KR" dirty="0"/>
              <a:t>DOCTYPE </a:t>
            </a:r>
            <a:r>
              <a:rPr lang="ko-KR" altLang="en-US" dirty="0"/>
              <a:t>선언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다음줄부터</a:t>
            </a:r>
            <a:r>
              <a:rPr lang="ko-KR" altLang="en-US" dirty="0"/>
              <a:t> 요소들</a:t>
            </a:r>
            <a:r>
              <a:rPr lang="en-US" altLang="ko-KR" dirty="0"/>
              <a:t>(elements)</a:t>
            </a:r>
          </a:p>
          <a:p>
            <a:pPr lvl="1"/>
            <a:r>
              <a:rPr lang="ko-KR" altLang="en-US" dirty="0"/>
              <a:t>파일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*.htm</a:t>
            </a:r>
            <a:r>
              <a:rPr lang="ko-KR" altLang="en-US" dirty="0"/>
              <a:t> 혹은 </a:t>
            </a:r>
            <a:r>
              <a:rPr lang="en-US" altLang="ko-KR" dirty="0"/>
              <a:t>*.html</a:t>
            </a:r>
            <a:r>
              <a:rPr lang="ko-KR" altLang="en-US" dirty="0"/>
              <a:t> 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79EF44F-64F3-A313-6F11-59BC4A1E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B265A-A4A2-4F79-933E-51370C7B3595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HTML </a:t>
            </a:r>
            <a:r>
              <a:rPr lang="ko-KR" altLang="en-US" dirty="0"/>
              <a:t>시작하기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453559"/>
            <a:ext cx="10515600" cy="4720218"/>
          </a:xfrm>
        </p:spPr>
        <p:txBody>
          <a:bodyPr>
            <a:no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문서 형식선언 </a:t>
            </a:r>
            <a:r>
              <a:rPr lang="en-US" altLang="ko-KR" dirty="0"/>
              <a:t>&lt;!DOCTYPE html&gt;</a:t>
            </a:r>
          </a:p>
          <a:p>
            <a:pPr lvl="1"/>
            <a:r>
              <a:rPr lang="ko-KR" altLang="en-US" dirty="0"/>
              <a:t>이전 </a:t>
            </a:r>
            <a:r>
              <a:rPr lang="en-US" altLang="ko-KR" dirty="0"/>
              <a:t>HTML</a:t>
            </a:r>
          </a:p>
          <a:p>
            <a:pPr lvl="2">
              <a:buNone/>
            </a:pPr>
            <a:r>
              <a:rPr lang="en-US" altLang="ko-KR" dirty="0"/>
              <a:t>&lt;!DOCTYPE html public  “-//W3C//DTD HTML 4.01//EN”&gt;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1628800"/>
            <a:ext cx="6192688" cy="28931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1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&lt;!DOCTYPE 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2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3	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&lt;head&gt;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4	      </a:t>
            </a:r>
            <a:r>
              <a:rPr lang="en-US" altLang="ko-KR" sz="1400" dirty="0">
                <a:highlight>
                  <a:srgbClr val="FFFF00"/>
                </a:highlight>
              </a:rPr>
              <a:t>&lt;title&gt;HTML </a:t>
            </a:r>
            <a:r>
              <a:rPr lang="ko-KR" altLang="ko-KR" sz="1400" dirty="0">
                <a:highlight>
                  <a:srgbClr val="FFFF00"/>
                </a:highlight>
              </a:rPr>
              <a:t>요소</a:t>
            </a:r>
            <a:r>
              <a:rPr lang="en-US" altLang="ko-KR" sz="1400" dirty="0">
                <a:highlight>
                  <a:srgbClr val="FFFF00"/>
                </a:highlight>
              </a:rPr>
              <a:t>&lt;/title&gt;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5	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&lt;/head&gt;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6	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&lt;body&gt;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7	      &lt;h2&gt;HTML </a:t>
            </a:r>
            <a:r>
              <a:rPr lang="ko-KR" altLang="ko-KR" sz="1400" dirty="0"/>
              <a:t>시작하기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8	      &lt;p&gt;</a:t>
            </a:r>
            <a:r>
              <a:rPr lang="ko-KR" altLang="ko-KR" sz="1400" dirty="0" err="1"/>
              <a:t>첫줄에</a:t>
            </a:r>
            <a:r>
              <a:rPr lang="ko-KR" altLang="ko-KR" sz="1400" dirty="0"/>
              <a:t> 문서형식선언</a:t>
            </a:r>
            <a:r>
              <a:rPr lang="en-US" altLang="ko-KR" sz="1400" dirty="0"/>
              <a:t> !DOCTYPE html&lt;/p&gt;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9	      &lt;p&gt;</a:t>
            </a:r>
            <a:r>
              <a:rPr lang="ko-KR" altLang="ko-KR" sz="1400" dirty="0" err="1"/>
              <a:t>다음줄부터</a:t>
            </a:r>
            <a:r>
              <a:rPr lang="ko-KR" altLang="ko-KR" sz="1400" dirty="0"/>
              <a:t> 요소</a:t>
            </a:r>
            <a:r>
              <a:rPr lang="en-US" altLang="ko-KR" sz="1400" dirty="0"/>
              <a:t>(element)</a:t>
            </a:r>
            <a:r>
              <a:rPr lang="ko-KR" altLang="ko-KR" sz="1400" dirty="0"/>
              <a:t>로 구성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10	      &lt;p&gt;- [</a:t>
            </a:r>
            <a:r>
              <a:rPr lang="ko-KR" altLang="ko-KR" sz="1400" dirty="0"/>
              <a:t>시작태그</a:t>
            </a:r>
            <a:r>
              <a:rPr lang="en-US" altLang="ko-KR" sz="1400" dirty="0"/>
              <a:t>] </a:t>
            </a:r>
            <a:r>
              <a:rPr lang="ko-KR" altLang="ko-KR" sz="1400" dirty="0"/>
              <a:t>문서의 내용</a:t>
            </a:r>
            <a:r>
              <a:rPr lang="en-US" altLang="ko-KR" sz="1400" dirty="0"/>
              <a:t> [</a:t>
            </a:r>
            <a:r>
              <a:rPr lang="ko-KR" altLang="ko-KR" sz="1400" dirty="0"/>
              <a:t>종료태그</a:t>
            </a:r>
            <a:r>
              <a:rPr lang="en-US" altLang="ko-KR" sz="1400" dirty="0"/>
              <a:t>];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11	      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&gt;- </a:t>
            </a:r>
            <a:r>
              <a:rPr lang="ko-KR" altLang="ko-KR" sz="1400" dirty="0"/>
              <a:t>내용 없는 요소는 단독태그로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12	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&lt;/body&gt;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13	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&lt;/html&gt;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6"/>
          <a:stretch/>
        </p:blipFill>
        <p:spPr>
          <a:xfrm>
            <a:off x="7356008" y="2132857"/>
            <a:ext cx="3311992" cy="20155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0CC4B6-7384-47BE-AF0B-94EF085F3FDC}"/>
              </a:ext>
            </a:extLst>
          </p:cNvPr>
          <p:cNvSpPr/>
          <p:nvPr/>
        </p:nvSpPr>
        <p:spPr>
          <a:xfrm>
            <a:off x="7608168" y="2204864"/>
            <a:ext cx="432048" cy="2160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A9B1DD-5B20-4181-97FE-9F269FB30206}"/>
              </a:ext>
            </a:extLst>
          </p:cNvPr>
          <p:cNvSpPr/>
          <p:nvPr/>
        </p:nvSpPr>
        <p:spPr>
          <a:xfrm>
            <a:off x="7248128" y="2521472"/>
            <a:ext cx="1872208" cy="15556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8EA32E08-9386-DF80-2F1E-342952F2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58DA-33F7-4733-9B72-806D27B814E3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2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요소</a:t>
            </a:r>
            <a:r>
              <a:rPr lang="en-US" altLang="ko-KR"/>
              <a:t>(Element)</a:t>
            </a:r>
            <a:r>
              <a:rPr lang="ko-KR" altLang="en-US"/>
              <a:t>와</a:t>
            </a:r>
            <a:r>
              <a:rPr lang="en-US" altLang="ko-KR"/>
              <a:t> </a:t>
            </a:r>
            <a:r>
              <a:rPr lang="ko-KR" altLang="en-US"/>
              <a:t>태그</a:t>
            </a:r>
            <a:r>
              <a:rPr lang="en-US" altLang="ko-KR"/>
              <a:t>(Tag)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요소</a:t>
            </a:r>
            <a:r>
              <a:rPr lang="en-US" altLang="ko-KR" dirty="0"/>
              <a:t>(element)</a:t>
            </a:r>
          </a:p>
          <a:p>
            <a:pPr lvl="1"/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일부분의 특징을 지정하는 </a:t>
            </a:r>
            <a:r>
              <a:rPr lang="ko-KR" altLang="en-US" dirty="0" err="1"/>
              <a:t>마크업</a:t>
            </a:r>
            <a:r>
              <a:rPr lang="en-US" altLang="ko-KR" dirty="0"/>
              <a:t>, </a:t>
            </a:r>
            <a:r>
              <a:rPr lang="ko-KR" altLang="en-US" dirty="0"/>
              <a:t>일종의 명령어</a:t>
            </a:r>
            <a:endParaRPr lang="en-US" altLang="ko-KR" dirty="0"/>
          </a:p>
          <a:p>
            <a:pPr lvl="1"/>
            <a:r>
              <a:rPr lang="ko-KR" altLang="ko-KR" dirty="0"/>
              <a:t>내용</a:t>
            </a:r>
            <a:r>
              <a:rPr lang="en-US" altLang="ko-KR" dirty="0"/>
              <a:t>(content)</a:t>
            </a:r>
            <a:r>
              <a:rPr lang="ko-KR" altLang="ko-KR" dirty="0"/>
              <a:t>과 이를 둘러싼 태그</a:t>
            </a:r>
            <a:r>
              <a:rPr lang="en-US" altLang="ko-KR" dirty="0"/>
              <a:t>(tag)</a:t>
            </a:r>
            <a:r>
              <a:rPr lang="ko-KR" altLang="ko-KR" dirty="0"/>
              <a:t>로 구성</a:t>
            </a:r>
            <a:endParaRPr lang="en-US" altLang="ko-KR" dirty="0"/>
          </a:p>
          <a:p>
            <a:pPr lvl="2"/>
            <a:r>
              <a:rPr lang="ko-KR" altLang="ko-KR" dirty="0"/>
              <a:t>시작태그</a:t>
            </a:r>
            <a:r>
              <a:rPr lang="en-US" altLang="ko-KR" dirty="0"/>
              <a:t> &lt;</a:t>
            </a:r>
            <a:r>
              <a:rPr lang="ko-KR" altLang="ko-KR" dirty="0"/>
              <a:t>태그이름 속성들 </a:t>
            </a:r>
            <a:r>
              <a:rPr lang="en-US" altLang="ko-KR" dirty="0"/>
              <a:t>…&gt;</a:t>
            </a:r>
          </a:p>
          <a:p>
            <a:pPr lvl="2"/>
            <a:r>
              <a:rPr lang="ko-KR" altLang="ko-KR" dirty="0"/>
              <a:t>종료태그</a:t>
            </a:r>
            <a:r>
              <a:rPr lang="en-US" altLang="ko-KR" dirty="0"/>
              <a:t> &lt;/</a:t>
            </a:r>
            <a:r>
              <a:rPr lang="ko-KR" altLang="ko-KR" dirty="0"/>
              <a:t>태그이름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태그의 이름</a:t>
            </a:r>
            <a:endParaRPr lang="en-US" altLang="ko-KR" dirty="0"/>
          </a:p>
          <a:p>
            <a:pPr lvl="2"/>
            <a:r>
              <a:rPr lang="ko-KR" altLang="en-US" dirty="0" err="1"/>
              <a:t>공백없는</a:t>
            </a:r>
            <a:r>
              <a:rPr lang="ko-KR" altLang="en-US" dirty="0"/>
              <a:t> 문자열</a:t>
            </a:r>
            <a:endParaRPr lang="en-US" altLang="ko-KR" dirty="0"/>
          </a:p>
          <a:p>
            <a:pPr lvl="2"/>
            <a:r>
              <a:rPr lang="ko-KR" altLang="en-US" dirty="0"/>
              <a:t>대소문자 구분 없음</a:t>
            </a:r>
            <a:endParaRPr lang="en-US" altLang="ko-KR" dirty="0"/>
          </a:p>
          <a:p>
            <a:pPr lvl="2"/>
            <a:r>
              <a:rPr lang="ko-KR" altLang="en-US" dirty="0"/>
              <a:t>엇갈려 중첩되면 </a:t>
            </a:r>
            <a:r>
              <a:rPr lang="ko-KR" altLang="en-US" dirty="0" err="1"/>
              <a:t>안된다</a:t>
            </a:r>
            <a:endParaRPr lang="en-US" altLang="ko-KR" dirty="0"/>
          </a:p>
          <a:p>
            <a:pPr lvl="1"/>
            <a:r>
              <a:rPr lang="ko-KR" altLang="en-US" dirty="0"/>
              <a:t>단독태그 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태그이름 </a:t>
            </a:r>
            <a:r>
              <a:rPr lang="en-US" altLang="ko-KR" dirty="0"/>
              <a:t>/&gt;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7316" y="4619059"/>
            <a:ext cx="4586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&lt;p&gt; &lt;h2&gt; html </a:t>
            </a:r>
            <a:r>
              <a:rPr lang="ko-KR" altLang="ko-KR" sz="1600" dirty="0"/>
              <a:t>문단</a:t>
            </a:r>
            <a:r>
              <a:rPr lang="en-US" altLang="ko-KR" sz="1600" dirty="0"/>
              <a:t> &lt;/p&gt; </a:t>
            </a:r>
            <a:r>
              <a:rPr lang="ko-KR" altLang="ko-KR" sz="1600" dirty="0"/>
              <a:t>제목</a:t>
            </a:r>
            <a:r>
              <a:rPr lang="en-US" altLang="ko-KR" sz="1600" dirty="0"/>
              <a:t> &lt;/h2&gt; 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&lt;p&gt; &lt;h2&gt; html </a:t>
            </a:r>
            <a:r>
              <a:rPr lang="ko-KR" altLang="ko-KR" sz="1600" dirty="0"/>
              <a:t>문단 제목</a:t>
            </a:r>
            <a:r>
              <a:rPr lang="en-US" altLang="ko-KR" sz="1600" dirty="0"/>
              <a:t> &lt;/h2&gt; &lt;/p&gt;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&lt;h2&gt; &lt;p&gt; html </a:t>
            </a:r>
            <a:r>
              <a:rPr lang="ko-KR" altLang="ko-KR" sz="1600" dirty="0"/>
              <a:t>문단 제목</a:t>
            </a:r>
            <a:r>
              <a:rPr lang="en-US" altLang="ko-KR" sz="1600" dirty="0"/>
              <a:t> &lt;/p&gt; &lt;/h2&gt;</a:t>
            </a:r>
          </a:p>
          <a:p>
            <a:pPr fontAlgn="base"/>
            <a:endParaRPr lang="en-US" altLang="ko-KR" sz="1600" dirty="0"/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ko-KR" altLang="en-US" sz="1600" dirty="0"/>
              <a:t> </a:t>
            </a:r>
            <a:r>
              <a:rPr lang="en-US" altLang="ko-KR" sz="1600" dirty="0"/>
              <a:t>/&gt;  &lt;hr /&gt; 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… /&gt;</a:t>
            </a:r>
            <a:endParaRPr lang="ko-KR" altLang="ko-KR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75" y="3048315"/>
            <a:ext cx="4756753" cy="133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84085-1E54-F58F-BC20-F900560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46DF-C6F7-4A92-B673-CAF2DEF7A927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751" y="157968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요소에 추가정보를 주기 위해서 사용</a:t>
            </a:r>
            <a:endParaRPr lang="en-US" altLang="ko-KR" dirty="0"/>
          </a:p>
          <a:p>
            <a:pPr lvl="1"/>
            <a:r>
              <a:rPr lang="ko-KR" altLang="en-US" dirty="0"/>
              <a:t>추가정보 예</a:t>
            </a:r>
            <a:r>
              <a:rPr lang="en-US" altLang="ko-KR" dirty="0"/>
              <a:t>, </a:t>
            </a:r>
            <a:r>
              <a:rPr lang="ko-KR" altLang="en-US" dirty="0"/>
              <a:t>요소의 모양을 나타내는 스타일</a:t>
            </a:r>
            <a:endParaRPr lang="en-US" altLang="ko-KR" dirty="0"/>
          </a:p>
          <a:p>
            <a:pPr lvl="1"/>
            <a:r>
              <a:rPr lang="ko-KR" altLang="en-US" dirty="0"/>
              <a:t>하이퍼링크의</a:t>
            </a:r>
            <a:r>
              <a:rPr lang="en-US" altLang="ko-KR" dirty="0"/>
              <a:t> </a:t>
            </a:r>
            <a:r>
              <a:rPr lang="ko-KR" altLang="en-US" dirty="0"/>
              <a:t>링크지점 정보 등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en-US" dirty="0"/>
              <a:t>속성의 구조</a:t>
            </a:r>
            <a:endParaRPr lang="en-US" altLang="ko-KR" dirty="0"/>
          </a:p>
          <a:p>
            <a:pPr lvl="1"/>
            <a:r>
              <a:rPr lang="ko-KR" altLang="en-US" dirty="0"/>
              <a:t>요소의 시작태그 내에 나타남</a:t>
            </a:r>
            <a:endParaRPr lang="en-US" altLang="ko-KR" dirty="0"/>
          </a:p>
          <a:p>
            <a:pPr lvl="1"/>
            <a:r>
              <a:rPr lang="ko-KR" altLang="en-US" dirty="0"/>
              <a:t>이름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속성값</a:t>
            </a:r>
            <a:r>
              <a:rPr lang="en-US" altLang="ko-KR" dirty="0"/>
              <a:t>” </a:t>
            </a:r>
            <a:r>
              <a:rPr lang="ko-KR" altLang="en-US" dirty="0"/>
              <a:t>혹은 이름 </a:t>
            </a:r>
            <a:r>
              <a:rPr lang="en-US" altLang="ko-KR" dirty="0"/>
              <a:t>= ‘</a:t>
            </a:r>
            <a:r>
              <a:rPr lang="ko-KR" altLang="en-US" dirty="0"/>
              <a:t>속성값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하나의 요소에 여러 개의 속성 가능</a:t>
            </a:r>
            <a:r>
              <a:rPr lang="en-US" altLang="ko-KR" dirty="0"/>
              <a:t>, </a:t>
            </a:r>
            <a:r>
              <a:rPr lang="ko-KR" altLang="en-US" dirty="0"/>
              <a:t>빈 칸으로 구분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836" y="4964339"/>
            <a:ext cx="691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  &lt;table border="1"&gt; … &lt;/table&gt;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="ch02.htm"&gt; … &lt;/a&gt;</a:t>
            </a:r>
          </a:p>
          <a:p>
            <a:pPr fontAlgn="base"/>
            <a:r>
              <a:rPr lang="en-US" altLang="ko-KR" sz="1600" dirty="0"/>
              <a:t>  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="ch02.htm" target=”blank”&gt; … &lt;/a&gt;</a:t>
            </a:r>
            <a:endParaRPr lang="ko-KR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786BA-B952-D81E-7A3C-EACFFA3D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6F121-F8C4-490B-AB8D-6923D6C4FA2A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9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2.1.2 HTML </a:t>
            </a:r>
            <a:r>
              <a:rPr lang="ko-KR" altLang="en-US"/>
              <a:t>문서의 기본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문서형식 선언 다음에 루트요소</a:t>
            </a:r>
            <a:r>
              <a:rPr lang="en-US" altLang="ko-KR"/>
              <a:t> &lt;html&gt;</a:t>
            </a:r>
          </a:p>
          <a:p>
            <a:pPr lvl="1"/>
            <a:r>
              <a:rPr lang="ko-KR" altLang="en-US"/>
              <a:t> </a:t>
            </a:r>
            <a:r>
              <a:rPr lang="en-US" altLang="ko-KR"/>
              <a:t>&lt;head&gt; </a:t>
            </a:r>
            <a:r>
              <a:rPr lang="ko-KR" altLang="en-US"/>
              <a:t>와 </a:t>
            </a:r>
            <a:r>
              <a:rPr lang="en-US" altLang="ko-KR"/>
              <a:t>&lt;body&gt; </a:t>
            </a:r>
            <a:r>
              <a:rPr lang="ko-KR" altLang="en-US"/>
              <a:t>로 구성</a:t>
            </a:r>
            <a:r>
              <a:rPr lang="en-US" altLang="ko-KR"/>
              <a:t>, &lt;body&gt;</a:t>
            </a:r>
            <a:r>
              <a:rPr lang="ko-KR" altLang="en-US"/>
              <a:t>에  원하는 요소</a:t>
            </a:r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14389" y="2636911"/>
            <a:ext cx="9225981" cy="33239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1	&lt;!DOCTYPE html&gt;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2	&lt;html&gt;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3	  &lt;head&gt;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4	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&lt;title&gt;HTML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기본구조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&lt;/title&gt;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5	</a:t>
            </a:r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&lt;meta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charset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="UTF-8"&gt;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</a:rPr>
              <a:t>6	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&lt;meta authors="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임순범 박희민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7	  &lt;/head&gt;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8	  &lt;body&gt;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	      …</a:t>
            </a:r>
          </a:p>
          <a:p>
            <a:pPr marL="342900" indent="-342900" fontAlgn="base">
              <a:buFont typeface="Wingdings" panose="05000000000000000000" pitchFamily="2" charset="2"/>
              <a:buAutoNum type="arabicPlain" startAt="12"/>
            </a:pPr>
            <a:r>
              <a:rPr lang="en-US" altLang="ko-KR" sz="1400" dirty="0"/>
              <a:t>&lt;p&gt;</a:t>
            </a:r>
            <a:r>
              <a:rPr lang="ko-KR" altLang="en-US" sz="1400" dirty="0"/>
              <a:t>특수문자는 </a:t>
            </a:r>
            <a:r>
              <a:rPr lang="en-US" altLang="ko-KR" sz="1400" dirty="0">
                <a:solidFill>
                  <a:srgbClr val="FF0000"/>
                </a:solidFill>
              </a:rPr>
              <a:t>&amp;amp;</a:t>
            </a:r>
            <a:r>
              <a:rPr lang="ko-KR" altLang="en-US" sz="1400" dirty="0"/>
              <a:t>이름</a:t>
            </a:r>
            <a:r>
              <a:rPr lang="en-US" altLang="ko-KR" sz="1400" dirty="0"/>
              <a:t>; </a:t>
            </a:r>
            <a:r>
              <a:rPr lang="ko-KR" altLang="en-US" sz="1400" dirty="0"/>
              <a:t>형식으로 표기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marL="342900" indent="-342900" fontAlgn="base">
              <a:buAutoNum type="arabicPlain" startAt="12"/>
            </a:pPr>
            <a:r>
              <a:rPr lang="en-US" altLang="ko-KR" sz="1400" dirty="0">
                <a:solidFill>
                  <a:srgbClr val="FF0000"/>
                </a:solidFill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</a:rPr>
              <a:t>;-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공백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lt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gt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quot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&amp;amp;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highlight>
                  <a:srgbClr val="FFFF00"/>
                </a:highlight>
              </a:rPr>
              <a:t>특수문자 이름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en-US" altLang="ko-KR" sz="1400" dirty="0" err="1">
                <a:highlight>
                  <a:srgbClr val="FFFF00"/>
                </a:highlight>
              </a:rPr>
              <a:t>nbsp</a:t>
            </a:r>
            <a:r>
              <a:rPr lang="en-US" altLang="ko-KR" sz="1400" dirty="0">
                <a:highlight>
                  <a:srgbClr val="FFFF00"/>
                </a:highlight>
              </a:rPr>
              <a:t>, </a:t>
            </a:r>
            <a:r>
              <a:rPr lang="en-US" altLang="ko-KR" sz="1400" dirty="0" err="1">
                <a:highlight>
                  <a:srgbClr val="FFFF00"/>
                </a:highlight>
              </a:rPr>
              <a:t>lt</a:t>
            </a:r>
            <a:r>
              <a:rPr lang="en-US" altLang="ko-KR" sz="1400" dirty="0">
                <a:highlight>
                  <a:srgbClr val="FFFF00"/>
                </a:highlight>
              </a:rPr>
              <a:t>, …)&lt;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pPr marL="342900" indent="-342900" fontAlgn="base">
              <a:buAutoNum type="arabicPlain" startAt="12"/>
            </a:pPr>
            <a:r>
              <a:rPr lang="en-US" altLang="ko-KR" sz="1400" dirty="0">
                <a:solidFill>
                  <a:srgbClr val="FF0000"/>
                </a:solidFill>
              </a:rPr>
              <a:t>&amp;</a:t>
            </a:r>
            <a:r>
              <a:rPr lang="en-US" altLang="ko-KR" sz="1400" dirty="0" err="1">
                <a:solidFill>
                  <a:srgbClr val="FF0000"/>
                </a:solidFill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</a:rPr>
              <a:t>;-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, &amp;#169; &amp;#x00a2; &amp;#x00a3; &amp;#x00a5; 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highlight>
                  <a:srgbClr val="FFFF00"/>
                </a:highlight>
              </a:rPr>
              <a:t>특수문자 코드</a:t>
            </a:r>
            <a:r>
              <a:rPr lang="en-US" altLang="ko-KR" sz="1400" dirty="0">
                <a:highlight>
                  <a:srgbClr val="FFFF00"/>
                </a:highlight>
              </a:rPr>
              <a:t>: …</a:t>
            </a:r>
          </a:p>
          <a:p>
            <a:pPr marL="342900" indent="-342900" fontAlgn="base"/>
            <a:r>
              <a:rPr lang="en-US" altLang="ko-KR" sz="1400" dirty="0"/>
              <a:t>15	                  </a:t>
            </a:r>
            <a:r>
              <a:rPr lang="en-US" altLang="ko-KR" sz="1400" dirty="0">
                <a:highlight>
                  <a:srgbClr val="FFFF00"/>
                </a:highlight>
              </a:rPr>
              <a:t>&lt;!-- </a:t>
            </a:r>
            <a:r>
              <a:rPr lang="ko-KR" altLang="ko-KR" sz="1400" dirty="0">
                <a:highlight>
                  <a:srgbClr val="FFFF00"/>
                </a:highlight>
              </a:rPr>
              <a:t>설명문은 이렇게 작성</a:t>
            </a:r>
            <a:r>
              <a:rPr lang="en-US" altLang="ko-KR" sz="1400" dirty="0">
                <a:highlight>
                  <a:srgbClr val="FFFF00"/>
                </a:highlight>
              </a:rPr>
              <a:t> --&gt;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16	  &lt;/body&gt;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17	&lt;/html&gt;</a:t>
            </a:r>
            <a:endParaRPr lang="ko-KR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2"/>
          <a:stretch/>
        </p:blipFill>
        <p:spPr>
          <a:xfrm>
            <a:off x="7486100" y="2852937"/>
            <a:ext cx="3181900" cy="184955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A235A90-B773-4DCB-A5A5-4DAC58CCC411}"/>
              </a:ext>
            </a:extLst>
          </p:cNvPr>
          <p:cNvSpPr/>
          <p:nvPr/>
        </p:nvSpPr>
        <p:spPr>
          <a:xfrm>
            <a:off x="7680176" y="2923015"/>
            <a:ext cx="576064" cy="2160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5AD3F8-E49E-42EC-8ACE-E4771359B8AB}"/>
              </a:ext>
            </a:extLst>
          </p:cNvPr>
          <p:cNvSpPr/>
          <p:nvPr/>
        </p:nvSpPr>
        <p:spPr>
          <a:xfrm>
            <a:off x="7394448" y="4149080"/>
            <a:ext cx="2816352" cy="36584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CB2697-CB92-5C29-C0FD-7A3C2DEE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53E4-95EB-4A06-A1C4-E93304AD8BD2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18E71-ACE4-44C7-535A-B1E177C0768D}"/>
              </a:ext>
            </a:extLst>
          </p:cNvPr>
          <p:cNvSpPr txBox="1"/>
          <p:nvPr/>
        </p:nvSpPr>
        <p:spPr>
          <a:xfrm>
            <a:off x="302437" y="6009241"/>
            <a:ext cx="838870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Unicode Transformation Format : </a:t>
            </a:r>
            <a:r>
              <a:rPr lang="ko-KR" altLang="en-US" dirty="0"/>
              <a:t>한 유니코드문자를 </a:t>
            </a:r>
            <a:r>
              <a:rPr lang="en-US" altLang="ko-KR" dirty="0"/>
              <a:t>1~4 </a:t>
            </a:r>
            <a:r>
              <a:rPr lang="ko-KR" altLang="en-US" dirty="0"/>
              <a:t>바이트 이진수로 변환</a:t>
            </a:r>
          </a:p>
        </p:txBody>
      </p:sp>
    </p:spTree>
    <p:extLst>
      <p:ext uri="{BB962C8B-B14F-4D97-AF65-F5344CB8AC3E}">
        <p14:creationId xmlns:p14="http://schemas.microsoft.com/office/powerpoint/2010/main" val="423348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B6DE4-BDB2-A5D5-CD3B-78147CB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945A2-FDF7-9E94-764B-A6E70BDA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E59C-5EF6-4DB0-AB69-79C35F6757F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BEDB1-A6FB-D308-9F2C-4E70E475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1D1E6-4B74-B95A-1811-482499D4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A7C3F2-6989-CBC1-954E-C70EC03C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34"/>
            <a:ext cx="12192000" cy="341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B948D-8AC2-6CCC-482B-FABF2242AB79}"/>
              </a:ext>
            </a:extLst>
          </p:cNvPr>
          <p:cNvSpPr txBox="1"/>
          <p:nvPr/>
        </p:nvSpPr>
        <p:spPr>
          <a:xfrm>
            <a:off x="1007390" y="3928820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U+1F4D5 :</a:t>
            </a:r>
            <a:r>
              <a:rPr lang="ko-KR" altLang="en-US" dirty="0"/>
              <a:t> </a:t>
            </a:r>
            <a:r>
              <a:rPr lang="en-US" altLang="ko-KR" dirty="0"/>
              <a:t>0 0001</a:t>
            </a:r>
            <a:r>
              <a:rPr lang="ko-KR" altLang="en-US" dirty="0"/>
              <a:t> </a:t>
            </a:r>
            <a:r>
              <a:rPr lang="en-US" altLang="ko-KR" dirty="0"/>
              <a:t>1111</a:t>
            </a:r>
            <a:r>
              <a:rPr lang="ko-KR" altLang="en-US" dirty="0"/>
              <a:t> </a:t>
            </a:r>
            <a:r>
              <a:rPr lang="en-US" altLang="ko-KR" dirty="0"/>
              <a:t>0100</a:t>
            </a:r>
            <a:r>
              <a:rPr lang="ko-KR" altLang="en-US" dirty="0"/>
              <a:t> </a:t>
            </a:r>
            <a:r>
              <a:rPr lang="en-US" altLang="ko-KR" dirty="0"/>
              <a:t>1101</a:t>
            </a:r>
            <a:r>
              <a:rPr lang="ko-KR" altLang="en-US" dirty="0"/>
              <a:t> </a:t>
            </a:r>
            <a:r>
              <a:rPr lang="en-US" altLang="ko-KR" dirty="0"/>
              <a:t>0101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35FD3-60AF-0CED-3519-8691D35CE6B2}"/>
              </a:ext>
            </a:extLst>
          </p:cNvPr>
          <p:cNvSpPr txBox="1"/>
          <p:nvPr/>
        </p:nvSpPr>
        <p:spPr>
          <a:xfrm>
            <a:off x="2209800" y="4576827"/>
            <a:ext cx="626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1111 0</a:t>
            </a:r>
            <a:r>
              <a:rPr lang="en-US" altLang="ko-KR" dirty="0"/>
              <a:t>000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01 1111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01 0011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01 0101 : F0 9F 93 95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&lt;head&gt; </a:t>
            </a:r>
            <a:r>
              <a:rPr lang="ko-KR" altLang="en-US"/>
              <a:t>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1444" y="1447252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&lt;title&gt; </a:t>
            </a:r>
            <a:r>
              <a:rPr lang="ko-KR" altLang="en-US" dirty="0"/>
              <a:t>요소 </a:t>
            </a:r>
            <a:r>
              <a:rPr lang="en-US" altLang="ko-KR" dirty="0"/>
              <a:t>: </a:t>
            </a:r>
            <a:r>
              <a:rPr lang="ko-KR" altLang="en-US" dirty="0"/>
              <a:t>문서 제목</a:t>
            </a:r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문서 관리를 위한 메타정보</a:t>
            </a:r>
            <a:r>
              <a:rPr lang="en-US" altLang="ko-KR" dirty="0"/>
              <a:t>(metadata)</a:t>
            </a:r>
            <a:r>
              <a:rPr lang="ko-KR" altLang="ko-KR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기록</a:t>
            </a:r>
            <a:endParaRPr lang="en-US" altLang="ko-KR" dirty="0"/>
          </a:p>
          <a:p>
            <a:pPr lvl="2"/>
            <a:r>
              <a:rPr lang="ko-KR" altLang="ko-KR" dirty="0"/>
              <a:t>문서 정보</a:t>
            </a:r>
            <a:r>
              <a:rPr lang="en-US" altLang="ko-KR" dirty="0"/>
              <a:t>,</a:t>
            </a:r>
            <a:r>
              <a:rPr lang="ko-KR" altLang="ko-KR" dirty="0"/>
              <a:t> 키워드</a:t>
            </a:r>
            <a:r>
              <a:rPr lang="en-US" altLang="ko-KR" dirty="0"/>
              <a:t>, </a:t>
            </a:r>
            <a:r>
              <a:rPr lang="ko-KR" altLang="ko-KR" dirty="0"/>
              <a:t>저자 정보</a:t>
            </a:r>
            <a:r>
              <a:rPr lang="en-US" altLang="ko-KR" dirty="0"/>
              <a:t>,  </a:t>
            </a:r>
            <a:r>
              <a:rPr lang="ko-KR" altLang="ko-KR" dirty="0"/>
              <a:t>언어</a:t>
            </a:r>
            <a:r>
              <a:rPr lang="en-US" altLang="ko-KR" dirty="0"/>
              <a:t>, </a:t>
            </a:r>
            <a:r>
              <a:rPr lang="ko-KR" altLang="ko-KR" dirty="0" err="1"/>
              <a:t>인코딩</a:t>
            </a:r>
            <a:r>
              <a:rPr lang="ko-KR" altLang="ko-KR" dirty="0"/>
              <a:t> 정보 등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ko-KR" dirty="0"/>
              <a:t>속성과</a:t>
            </a:r>
            <a:r>
              <a:rPr lang="en-US" altLang="ko-KR" dirty="0"/>
              <a:t> content </a:t>
            </a:r>
            <a:r>
              <a:rPr lang="ko-KR" altLang="ko-KR" dirty="0"/>
              <a:t>속성을 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메타데이터 종류의 이름을 속성이름으로 사용</a:t>
            </a:r>
            <a:endParaRPr lang="en-US" alt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0059" y="3608020"/>
            <a:ext cx="698673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 &lt;meta name=”authors” content=”</a:t>
            </a:r>
            <a:r>
              <a:rPr lang="ko-KR" altLang="ko-KR" sz="1600" dirty="0"/>
              <a:t>임순범 박희민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name=”description” content=”HTML5 head </a:t>
            </a:r>
            <a:r>
              <a:rPr lang="ko-KR" altLang="ko-KR" sz="1600" dirty="0"/>
              <a:t>요소에 대한 설명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name=”keyword” content=”HTML5 head title meta”&gt;</a:t>
            </a:r>
            <a:endParaRPr lang="ko-KR" altLang="ko-KR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050059" y="5119355"/>
            <a:ext cx="6419177" cy="107721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 &lt;meta authors=”</a:t>
            </a:r>
            <a:r>
              <a:rPr lang="ko-KR" altLang="ko-KR" sz="1600" dirty="0"/>
              <a:t>임순범 박희민</a:t>
            </a:r>
            <a:r>
              <a:rPr lang="en-US" altLang="ko-KR" sz="1600" dirty="0"/>
              <a:t>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description =”HTML5 head </a:t>
            </a:r>
            <a:r>
              <a:rPr lang="ko-KR" altLang="ko-KR" sz="1600" dirty="0"/>
              <a:t>요소에 대한 설명</a:t>
            </a:r>
            <a:r>
              <a:rPr lang="en-US" altLang="ko-KR" sz="1600" dirty="0"/>
              <a:t>”&gt; 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keyword=”HTML5 head title meta”&gt;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&lt;meta </a:t>
            </a:r>
            <a:r>
              <a:rPr lang="en-US" altLang="ko-KR" sz="1600" dirty="0" err="1"/>
              <a:t>charset</a:t>
            </a:r>
            <a:r>
              <a:rPr lang="en-US" altLang="ko-KR" sz="1600" dirty="0"/>
              <a:t>="UTF-8"&gt;</a:t>
            </a:r>
            <a:endParaRPr lang="ko-KR" altLang="ko-KR" sz="16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32EAB2-EDC7-9570-089C-D5A5E6D6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8DE1-0955-405A-B399-B9B852ECEDE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659A-A0C0-496C-B65C-561FCA27D0EB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기타 문서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특수문자</a:t>
            </a:r>
            <a:endParaRPr lang="en-US" altLang="ko-KR" dirty="0"/>
          </a:p>
          <a:p>
            <a:pPr lvl="1"/>
            <a:r>
              <a:rPr lang="en-US" altLang="ko-KR" dirty="0"/>
              <a:t>‘&lt;’ </a:t>
            </a:r>
            <a:r>
              <a:rPr lang="ko-KR" altLang="en-US" dirty="0"/>
              <a:t>문자나 </a:t>
            </a:r>
            <a:r>
              <a:rPr lang="en-US" altLang="ko-KR" dirty="0"/>
              <a:t>‘&gt;’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따옴표 등은 특별한 목적이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r>
              <a:rPr lang="ko-KR" altLang="en-US" dirty="0" err="1"/>
              <a:t>엔티티</a:t>
            </a:r>
            <a:r>
              <a:rPr lang="en-US" altLang="ko-KR" dirty="0"/>
              <a:t>(entity) </a:t>
            </a:r>
            <a:r>
              <a:rPr lang="ko-KR" altLang="en-US" dirty="0"/>
              <a:t>코드로 표현 </a:t>
            </a:r>
            <a:r>
              <a:rPr lang="en-US" altLang="ko-KR" dirty="0"/>
              <a:t>--- &amp;</a:t>
            </a:r>
            <a:r>
              <a:rPr lang="ko-KR" altLang="en-US" dirty="0"/>
              <a:t>이름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공백</a:t>
            </a:r>
            <a:r>
              <a:rPr lang="en-US" altLang="ko-KR" dirty="0"/>
              <a:t>  &lt;   &gt;    “   &amp;    </a:t>
            </a:r>
            <a:r>
              <a:rPr lang="en-US" altLang="ko-KR" dirty="0">
                <a:latin typeface="맑은 고딕"/>
                <a:ea typeface="맑은 고딕"/>
              </a:rPr>
              <a:t>⇒</a:t>
            </a:r>
            <a:r>
              <a:rPr lang="en-US" altLang="ko-KR" dirty="0"/>
              <a:t>    &amp;</a:t>
            </a:r>
            <a:r>
              <a:rPr lang="en-US" altLang="ko-KR" dirty="0" err="1"/>
              <a:t>nbsp</a:t>
            </a:r>
            <a:r>
              <a:rPr lang="en-US" altLang="ko-KR" dirty="0"/>
              <a:t>;  &amp;</a:t>
            </a:r>
            <a:r>
              <a:rPr lang="en-US" altLang="ko-KR" dirty="0" err="1"/>
              <a:t>lt</a:t>
            </a:r>
            <a:r>
              <a:rPr lang="en-US" altLang="ko-KR" dirty="0"/>
              <a:t>;  &amp;</a:t>
            </a:r>
            <a:r>
              <a:rPr lang="en-US" altLang="ko-KR" dirty="0" err="1"/>
              <a:t>gt</a:t>
            </a:r>
            <a:r>
              <a:rPr lang="en-US" altLang="ko-KR" dirty="0"/>
              <a:t>;  &amp;</a:t>
            </a:r>
            <a:r>
              <a:rPr lang="en-US" altLang="ko-KR" dirty="0" err="1"/>
              <a:t>quot</a:t>
            </a:r>
            <a:r>
              <a:rPr lang="en-US" altLang="ko-KR" dirty="0"/>
              <a:t>;  &amp;amp;</a:t>
            </a:r>
          </a:p>
          <a:p>
            <a:pPr lvl="1"/>
            <a:r>
              <a:rPr lang="ko-KR" altLang="en-US" dirty="0"/>
              <a:t>키보드에서</a:t>
            </a:r>
            <a:r>
              <a:rPr lang="en-US" altLang="ko-KR" dirty="0"/>
              <a:t> </a:t>
            </a:r>
            <a:r>
              <a:rPr lang="ko-KR" altLang="en-US" dirty="0"/>
              <a:t>입력 못하는 문자는 </a:t>
            </a:r>
            <a:r>
              <a:rPr lang="en-US" altLang="ko-KR" dirty="0"/>
              <a:t>&amp;#</a:t>
            </a:r>
            <a:r>
              <a:rPr lang="ko-KR" altLang="en-US" dirty="0"/>
              <a:t>문자코드</a:t>
            </a:r>
            <a:r>
              <a:rPr lang="en-US" altLang="ko-KR" dirty="0"/>
              <a:t>;</a:t>
            </a:r>
          </a:p>
          <a:p>
            <a:pPr lvl="2"/>
            <a:r>
              <a:rPr lang="ko-KR" altLang="ko-KR" dirty="0"/>
              <a:t>ⓒ</a:t>
            </a:r>
            <a:r>
              <a:rPr lang="en-US" altLang="ko-KR" dirty="0"/>
              <a:t>   </a:t>
            </a:r>
            <a:r>
              <a:rPr lang="ko-KR" altLang="ko-KR" dirty="0"/>
              <a:t>￠ </a:t>
            </a:r>
            <a:r>
              <a:rPr lang="en-US" altLang="ko-KR" dirty="0"/>
              <a:t>   </a:t>
            </a:r>
            <a:r>
              <a:rPr lang="ko-KR" altLang="ko-KR" dirty="0"/>
              <a:t>￡</a:t>
            </a:r>
            <a:r>
              <a:rPr lang="en-US" altLang="ko-KR" dirty="0"/>
              <a:t>   </a:t>
            </a:r>
            <a:r>
              <a:rPr lang="ko-KR" altLang="ko-KR" dirty="0"/>
              <a:t>￥ </a:t>
            </a:r>
            <a:r>
              <a:rPr lang="en-US" altLang="ko-KR" dirty="0"/>
              <a:t> \  </a:t>
            </a:r>
            <a:r>
              <a:rPr lang="en-US" altLang="ko-KR" dirty="0">
                <a:latin typeface="맑은 고딕"/>
              </a:rPr>
              <a:t>⇒</a:t>
            </a:r>
            <a:r>
              <a:rPr lang="en-US" altLang="ko-KR" dirty="0"/>
              <a:t>  &amp;#169;  &amp;#x00a2;  &amp;#x00a3;  &amp;#x00a5; &amp;#x20a9</a:t>
            </a:r>
          </a:p>
          <a:p>
            <a:pPr lvl="4"/>
            <a:endParaRPr lang="en-US" altLang="ko-KR" dirty="0"/>
          </a:p>
          <a:p>
            <a:r>
              <a:rPr lang="ko-KR" altLang="en-US" dirty="0"/>
              <a:t>설명문</a:t>
            </a:r>
            <a:r>
              <a:rPr lang="en-US" altLang="ko-KR" dirty="0"/>
              <a:t> &lt;!-- </a:t>
            </a:r>
            <a:r>
              <a:rPr lang="ko-KR" altLang="ko-KR" dirty="0"/>
              <a:t>설명문은 이렇게 작성</a:t>
            </a:r>
            <a:r>
              <a:rPr lang="en-US" altLang="ko-KR" dirty="0"/>
              <a:t> --&gt;</a:t>
            </a:r>
            <a:endParaRPr lang="ko-KR" altLang="ko-KR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9346" y="1560276"/>
            <a:ext cx="8179782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/>
              <a:t> </a:t>
            </a:r>
            <a:r>
              <a:rPr lang="ko-KR" altLang="en-US" sz="1600" dirty="0"/>
              <a:t>문자</a:t>
            </a:r>
            <a:r>
              <a:rPr lang="en-US" altLang="ko-KR" sz="1600" dirty="0"/>
              <a:t> </a:t>
            </a:r>
            <a:r>
              <a:rPr lang="ko-KR" altLang="en-US" sz="1600" dirty="0"/>
              <a:t>인코딩</a:t>
            </a:r>
            <a:r>
              <a:rPr lang="en-US" altLang="ko-KR" sz="1600" dirty="0"/>
              <a:t> &lt;meta charset="UTF-8"&gt;</a:t>
            </a:r>
            <a:r>
              <a:rPr lang="ko-KR" altLang="en-US" sz="1600" dirty="0"/>
              <a:t>에서 한글 깨질 때</a:t>
            </a:r>
            <a:endParaRPr lang="ko-KR" altLang="ko-KR" sz="1600" dirty="0"/>
          </a:p>
          <a:p>
            <a:pPr fontAlgn="base"/>
            <a:r>
              <a:rPr lang="en-US" altLang="ko-KR" sz="1600" dirty="0"/>
              <a:t>  </a:t>
            </a:r>
            <a:r>
              <a:rPr lang="ko-KR" altLang="en-US" sz="1600" dirty="0"/>
              <a:t>  문서 작성기에서 파일의 문자 인코딩도 </a:t>
            </a:r>
            <a:r>
              <a:rPr lang="en-US" altLang="ko-KR" sz="1600" dirty="0"/>
              <a:t>UTF-8</a:t>
            </a:r>
            <a:r>
              <a:rPr lang="ko-KR" altLang="en-US" sz="1600" dirty="0"/>
              <a:t>로 설정하거나</a:t>
            </a:r>
            <a:r>
              <a:rPr lang="en-US" altLang="ko-KR" sz="1600" dirty="0"/>
              <a:t>,</a:t>
            </a:r>
          </a:p>
          <a:p>
            <a:pPr fontAlgn="base"/>
            <a:r>
              <a:rPr lang="en-US" altLang="ko-KR" sz="1600" dirty="0"/>
              <a:t>    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=“Content-Type” content=“text/html” charset="UTF-8"&gt;</a:t>
            </a:r>
            <a:r>
              <a:rPr lang="ko-KR" altLang="en-US" sz="1600" dirty="0"/>
              <a:t>로 설정</a:t>
            </a:r>
            <a:endParaRPr lang="ko-KR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5C277-FCC8-0E41-3125-F0D9341B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6A05-3273-4544-A938-C6ECA5061366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2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단락의 제목과 줄</a:t>
            </a:r>
            <a:endParaRPr lang="en-US" altLang="ko-KR" dirty="0"/>
          </a:p>
          <a:p>
            <a:r>
              <a:rPr lang="en-US" altLang="ko-KR" dirty="0"/>
              <a:t>2.2.2 </a:t>
            </a:r>
            <a:r>
              <a:rPr lang="ko-KR" altLang="en-US" dirty="0"/>
              <a:t>단락 꾸미기</a:t>
            </a:r>
            <a:endParaRPr lang="en-US" altLang="ko-KR" dirty="0"/>
          </a:p>
          <a:p>
            <a:r>
              <a:rPr lang="en-US" altLang="ko-KR" dirty="0"/>
              <a:t>2.2.3 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단락과 텍스트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945E693-0B88-8AF9-2605-AA2CC95E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FF20-4D0F-48B2-A44D-50130C764C58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2.2.1 </a:t>
            </a:r>
            <a:r>
              <a:rPr lang="ko-KR" altLang="en-US"/>
              <a:t>단락의 제목과 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제목</a:t>
            </a:r>
            <a:r>
              <a:rPr lang="en-US" altLang="ko-KR" dirty="0"/>
              <a:t>(Headline) : &lt;h1&gt; ~ &lt;h6&gt;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&lt;H1&gt;</a:t>
            </a:r>
            <a:r>
              <a:rPr lang="ko-KR" altLang="en-US" dirty="0"/>
              <a:t>이 제일 큰 글자</a:t>
            </a:r>
            <a:r>
              <a:rPr lang="en-US" altLang="ko-KR" dirty="0"/>
              <a:t>, </a:t>
            </a:r>
            <a:r>
              <a:rPr lang="ko-KR" altLang="en-US" dirty="0"/>
              <a:t>제목 </a:t>
            </a:r>
            <a:r>
              <a:rPr lang="en-US" altLang="ko-KR" dirty="0"/>
              <a:t>1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/>
            <a:r>
              <a:rPr lang="ko-KR" altLang="en-US" dirty="0"/>
              <a:t>굵은 글자</a:t>
            </a:r>
            <a:r>
              <a:rPr lang="en-US" altLang="ko-KR" dirty="0"/>
              <a:t>, </a:t>
            </a:r>
            <a:r>
              <a:rPr lang="ko-KR" altLang="en-US" dirty="0" err="1"/>
              <a:t>줄간격</a:t>
            </a:r>
            <a:r>
              <a:rPr lang="ko-KR" altLang="en-US" dirty="0"/>
              <a:t> 띄운다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단락</a:t>
            </a:r>
            <a:r>
              <a:rPr lang="en-US" altLang="ko-KR" dirty="0"/>
              <a:t>(Paragraph): &lt;p&gt;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ko-KR" dirty="0"/>
              <a:t>문서에서 가장 기본적인 구</a:t>
            </a:r>
            <a:r>
              <a:rPr lang="ko-KR" altLang="en-US" dirty="0"/>
              <a:t>성</a:t>
            </a:r>
            <a:endParaRPr lang="en-US" altLang="ko-KR" dirty="0"/>
          </a:p>
          <a:p>
            <a:pPr lvl="1"/>
            <a:r>
              <a:rPr lang="ko-KR" altLang="en-US" dirty="0" err="1"/>
              <a:t>줄간격</a:t>
            </a:r>
            <a:r>
              <a:rPr lang="ko-KR" altLang="en-US" dirty="0"/>
              <a:t> 띄운다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줄 바꿈</a:t>
            </a:r>
            <a:r>
              <a:rPr lang="en-US" altLang="ko-KR" dirty="0"/>
              <a:t>(Line Break):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단락 내에서 줄만 바꾸고자 할 때 </a:t>
            </a:r>
            <a:endParaRPr lang="en-US" altLang="ko-KR" dirty="0"/>
          </a:p>
          <a:p>
            <a:pPr lvl="1"/>
            <a:r>
              <a:rPr lang="ko-KR" altLang="ko-KR" dirty="0"/>
              <a:t>단독 태그 형태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7976806-16B1-4A49-A95F-2A46B6D4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A4A9-9301-45D5-A271-A5CE799B57B5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단락의</a:t>
            </a:r>
            <a:r>
              <a:rPr lang="en-US" altLang="ko-KR" dirty="0"/>
              <a:t> </a:t>
            </a:r>
            <a:r>
              <a:rPr lang="ko-KR" altLang="en-US" dirty="0"/>
              <a:t>제목과 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5664" y="1561305"/>
            <a:ext cx="6419718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&lt;h1&gt;&amp;lt;H1&amp;gt;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1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&lt;/h1&gt;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&lt;h2&gt;&amp;lt;H2&amp;gt;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2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&lt;/h2&gt;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&lt;h3&gt;&amp;lt;H3&amp;gt;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3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&lt;/h3&gt;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&lt;h4&gt;&amp;lt;H4&amp;gt;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4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&lt;/h4&gt;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&lt;h5&gt;&amp;lt;H5&amp;gt;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5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&lt;/h5&gt;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&lt;h6&gt;&amp;lt;H6&amp;gt; </a:t>
            </a:r>
            <a:r>
              <a:rPr lang="ko-KR" altLang="ko-KR" sz="1400" dirty="0">
                <a:highlight>
                  <a:srgbClr val="FFFF00"/>
                </a:highlight>
              </a:rPr>
              <a:t>헤드라인 제목</a:t>
            </a:r>
            <a:r>
              <a:rPr lang="en-US" altLang="ko-KR" sz="1400" dirty="0">
                <a:highlight>
                  <a:srgbClr val="FFFF00"/>
                </a:highlight>
              </a:rPr>
              <a:t> 6</a:t>
            </a:r>
            <a:r>
              <a:rPr lang="ko-KR" altLang="ko-KR" sz="1400" dirty="0">
                <a:highlight>
                  <a:srgbClr val="FFFF00"/>
                </a:highlight>
              </a:rPr>
              <a:t>호</a:t>
            </a:r>
            <a:r>
              <a:rPr lang="en-US" altLang="ko-KR" sz="1400" dirty="0">
                <a:highlight>
                  <a:srgbClr val="FFFF00"/>
                </a:highlight>
              </a:rPr>
              <a:t>&lt;/h6&gt;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&lt;p&gt;</a:t>
            </a:r>
            <a:r>
              <a:rPr lang="ko-KR" altLang="ko-KR" sz="1400" dirty="0"/>
              <a:t>단락은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lt;p&amp;gt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요소로 표현한다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&lt;/p&gt;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&lt;p&gt;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lt;p&amp;gt</a:t>
            </a:r>
            <a:r>
              <a:rPr lang="en-US" altLang="ko-KR" sz="1400" dirty="0"/>
              <a:t>;</a:t>
            </a:r>
            <a:r>
              <a:rPr lang="ko-KR" altLang="ko-KR" sz="1400" dirty="0"/>
              <a:t>요소는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단락이 끝나면 구분을 위하여 </a:t>
            </a:r>
            <a:r>
              <a:rPr lang="ko-KR" altLang="ko-KR" sz="1400" dirty="0" err="1"/>
              <a:t>줄간격을</a:t>
            </a:r>
            <a:r>
              <a:rPr lang="ko-KR" altLang="ko-KR" sz="1400" dirty="0"/>
              <a:t> 띄우지만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ko-KR" altLang="ko-KR" sz="1400" dirty="0"/>
              <a:t>단순 </a:t>
            </a:r>
            <a:r>
              <a:rPr lang="ko-KR" altLang="ko-KR" sz="1400" dirty="0" err="1"/>
              <a:t>줄바꿈인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lt;br&amp;gt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요소는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 err="1"/>
              <a:t>줄간격을</a:t>
            </a:r>
            <a:r>
              <a:rPr lang="ko-KR" altLang="ko-KR" sz="1400" dirty="0"/>
              <a:t> 띄우지 않는다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&lt;/p&gt;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07" y="3499981"/>
            <a:ext cx="4309361" cy="2810268"/>
          </a:xfr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1C53BB-00ED-4FD5-9ECE-F96D93732FF5}"/>
              </a:ext>
            </a:extLst>
          </p:cNvPr>
          <p:cNvSpPr/>
          <p:nvPr/>
        </p:nvSpPr>
        <p:spPr>
          <a:xfrm>
            <a:off x="7656272" y="4004037"/>
            <a:ext cx="2160240" cy="1512168"/>
          </a:xfrm>
          <a:prstGeom prst="roundRect">
            <a:avLst>
              <a:gd name="adj" fmla="val 703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4D2132-2173-4923-B55F-849293BF2780}"/>
              </a:ext>
            </a:extLst>
          </p:cNvPr>
          <p:cNvSpPr/>
          <p:nvPr/>
        </p:nvSpPr>
        <p:spPr>
          <a:xfrm>
            <a:off x="7656272" y="5588213"/>
            <a:ext cx="2448272" cy="493396"/>
          </a:xfrm>
          <a:prstGeom prst="roundRect">
            <a:avLst>
              <a:gd name="adj" fmla="val 703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1C20B2F2-2BEE-D09D-F8EF-A911496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B31C-DA24-4FB6-9552-C35E3ED55848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10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 err="1"/>
              <a:t>단락꾸미기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가로줄</a:t>
            </a:r>
            <a:r>
              <a:rPr lang="en-US" altLang="ko-KR" dirty="0"/>
              <a:t>(Horizontal Line):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문단 간 혹은 내용 사이에 구분을 확실히 하고자 할 때 </a:t>
            </a:r>
            <a:endParaRPr lang="en-US" altLang="ko-KR" dirty="0"/>
          </a:p>
          <a:p>
            <a:pPr marL="1771650" lvl="4" indent="0">
              <a:buNone/>
            </a:pPr>
            <a:endParaRPr lang="en-US" altLang="ko-KR" dirty="0"/>
          </a:p>
          <a:p>
            <a:r>
              <a:rPr lang="ko-KR" altLang="ko-KR" dirty="0"/>
              <a:t>작성된 형식 유지</a:t>
            </a:r>
            <a:r>
              <a:rPr lang="en-US" altLang="ko-KR" dirty="0"/>
              <a:t>(Pre-formatted Text): &lt;pre&gt;</a:t>
            </a:r>
          </a:p>
          <a:p>
            <a:pPr lvl="1"/>
            <a:r>
              <a:rPr lang="ko-KR" altLang="ko-KR" dirty="0"/>
              <a:t>화면에 입력한 상태 그대로 보이고자 할 때</a:t>
            </a:r>
            <a:endParaRPr lang="en-US" altLang="ko-KR" dirty="0"/>
          </a:p>
          <a:p>
            <a:pPr lvl="1"/>
            <a:r>
              <a:rPr lang="ko-KR" altLang="ko-KR" dirty="0"/>
              <a:t>공백문자</a:t>
            </a:r>
            <a:r>
              <a:rPr lang="en-US" altLang="ko-KR" dirty="0"/>
              <a:t>(whitespace character): </a:t>
            </a:r>
            <a:r>
              <a:rPr lang="ko-KR" altLang="ko-KR" dirty="0"/>
              <a:t>빈칸</a:t>
            </a:r>
            <a:r>
              <a:rPr lang="en-US" altLang="ko-KR" dirty="0"/>
              <a:t>,</a:t>
            </a:r>
            <a:r>
              <a:rPr lang="ko-KR" altLang="ko-KR" dirty="0"/>
              <a:t> 탭</a:t>
            </a:r>
            <a:r>
              <a:rPr lang="en-US" altLang="ko-KR" dirty="0"/>
              <a:t>, </a:t>
            </a:r>
            <a:r>
              <a:rPr lang="ko-KR" altLang="ko-KR" dirty="0" err="1"/>
              <a:t>줄바꿈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단락 인용</a:t>
            </a:r>
            <a:r>
              <a:rPr lang="en-US" altLang="ko-KR" dirty="0"/>
              <a:t>(Block Quotation): &lt;</a:t>
            </a:r>
            <a:r>
              <a:rPr lang="en-US" altLang="ko-KR" dirty="0" err="1"/>
              <a:t>blockquote</a:t>
            </a:r>
            <a:r>
              <a:rPr lang="en-US" altLang="ko-KR" dirty="0"/>
              <a:t>&gt;</a:t>
            </a:r>
          </a:p>
          <a:p>
            <a:pPr lvl="1"/>
            <a:r>
              <a:rPr lang="ko-KR" altLang="ko-KR" dirty="0"/>
              <a:t>다른 글의 내용을 단락 단위로 인용</a:t>
            </a:r>
            <a:r>
              <a:rPr lang="ko-KR" altLang="en-US" dirty="0"/>
              <a:t>하여 포함시킬 때</a:t>
            </a:r>
            <a:r>
              <a:rPr lang="ko-KR" altLang="ko-KR" dirty="0"/>
              <a:t> </a:t>
            </a:r>
            <a:endParaRPr lang="en-US" altLang="ko-KR" dirty="0"/>
          </a:p>
          <a:p>
            <a:pPr lvl="1"/>
            <a:r>
              <a:rPr lang="ko-KR" altLang="ko-KR" dirty="0"/>
              <a:t>들여쓰기로 구분하여 표시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220E53B-A2C8-5072-DFA0-F21A3270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57894-DA2D-4FAD-AC7B-054FEB0B0BE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단락꾸미기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009" y="1508913"/>
            <a:ext cx="5341988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가로줄</a:t>
            </a:r>
            <a:r>
              <a:rPr lang="en-US" altLang="ko-KR" sz="1400" dirty="0"/>
              <a:t>(Horizontal Line) &amp;</a:t>
            </a:r>
            <a:r>
              <a:rPr lang="en-US" altLang="ko-KR" sz="1400" dirty="0" err="1"/>
              <a:t>lt;hr&amp;gt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가로줄은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lt;hr&amp;gt</a:t>
            </a:r>
            <a:r>
              <a:rPr lang="en-US" altLang="ko-KR" sz="1400" dirty="0"/>
              <a:t>;</a:t>
            </a:r>
            <a:r>
              <a:rPr lang="ko-KR" altLang="ko-KR" sz="1400" dirty="0"/>
              <a:t>요소를 이용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/&gt;</a:t>
            </a:r>
            <a:r>
              <a:rPr lang="en-US" altLang="ko-KR" sz="1400" dirty="0"/>
              <a:t>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자동으로 줄 바뀐다</a:t>
            </a:r>
          </a:p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형식 유지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lt;pre&amp;gt</a:t>
            </a:r>
            <a:r>
              <a:rPr lang="en-US" altLang="ko-KR" sz="1400" dirty="0"/>
              <a:t>; 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&lt;pre&gt;&amp;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nbsp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;  p  r  e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소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공백문자를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입력한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그대로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화면에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출력한다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.&lt;/pre&gt;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&lt;h3&gt;</a:t>
            </a:r>
            <a:r>
              <a:rPr lang="ko-KR" altLang="ko-KR" sz="1400" dirty="0"/>
              <a:t>단락인용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lt;blockquote&amp;gt</a:t>
            </a:r>
            <a:r>
              <a:rPr lang="en-US" altLang="ko-KR" sz="1400" dirty="0"/>
              <a:t>;&amp;</a:t>
            </a:r>
            <a:r>
              <a:rPr lang="en-US" altLang="ko-KR" sz="1400" dirty="0" err="1"/>
              <a:t>nbsp</a:t>
            </a:r>
            <a:r>
              <a:rPr lang="en-US" altLang="ko-KR" sz="1400" dirty="0"/>
              <a:t>;</a:t>
            </a:r>
            <a:r>
              <a:rPr lang="ko-KR" altLang="ko-KR" sz="1400" dirty="0"/>
              <a:t>요소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blockquote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    &lt;p&gt;</a:t>
            </a:r>
            <a:r>
              <a:rPr lang="ko-KR" altLang="ko-KR" sz="1400" dirty="0">
                <a:highlight>
                  <a:srgbClr val="FFFF00"/>
                </a:highlight>
              </a:rPr>
              <a:t>다른 글의 내용을 인용하여 적을 때 사용한다</a:t>
            </a:r>
            <a:r>
              <a:rPr lang="en-US" altLang="ko-KR" sz="1400" dirty="0">
                <a:highlight>
                  <a:srgbClr val="FFFF00"/>
                </a:highlight>
              </a:rPr>
              <a:t>. &lt;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           </a:t>
            </a:r>
            <a:r>
              <a:rPr lang="ko-KR" altLang="ko-KR" sz="1400" dirty="0">
                <a:highlight>
                  <a:srgbClr val="FFFF00"/>
                </a:highlight>
              </a:rPr>
              <a:t>인용된 내용은 화면에서 들여쓰기를 한다</a:t>
            </a:r>
            <a:r>
              <a:rPr lang="en-US" altLang="ko-KR" sz="1400" dirty="0">
                <a:highlight>
                  <a:srgbClr val="FFFF00"/>
                </a:highlight>
              </a:rPr>
              <a:t>.&lt;/p&gt;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blockquote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3645025"/>
            <a:ext cx="4291398" cy="2796269"/>
          </a:xfr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9D3C99-80A3-47BA-948E-C2E056A89B70}"/>
              </a:ext>
            </a:extLst>
          </p:cNvPr>
          <p:cNvSpPr/>
          <p:nvPr/>
        </p:nvSpPr>
        <p:spPr>
          <a:xfrm>
            <a:off x="6142466" y="5013176"/>
            <a:ext cx="1393694" cy="5760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A9E37C-58A8-4011-BC6A-9BCD5552638A}"/>
              </a:ext>
            </a:extLst>
          </p:cNvPr>
          <p:cNvSpPr/>
          <p:nvPr/>
        </p:nvSpPr>
        <p:spPr>
          <a:xfrm>
            <a:off x="6137433" y="5641600"/>
            <a:ext cx="2262823" cy="57606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EA849D-BC11-4BF1-8CCC-754442D96BF8}"/>
              </a:ext>
            </a:extLst>
          </p:cNvPr>
          <p:cNvSpPr/>
          <p:nvPr/>
        </p:nvSpPr>
        <p:spPr>
          <a:xfrm>
            <a:off x="6129313" y="4698588"/>
            <a:ext cx="4215528" cy="72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F0DD14-1B6E-570E-B8E4-BE7AEDE0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CF59-0079-464B-9B81-37573A3AE49E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13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8382" y="1592295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ko-KR" altLang="ko-KR" dirty="0"/>
              <a:t>텍스트 일부의 성격이나 의미를 지정하고자</a:t>
            </a:r>
            <a:r>
              <a:rPr lang="en-US" altLang="ko-KR" dirty="0"/>
              <a:t> 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텍스트 강조</a:t>
            </a:r>
            <a:r>
              <a:rPr lang="en-US" altLang="ko-KR" dirty="0"/>
              <a:t>(Emphasis): 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기울여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강한 강조</a:t>
            </a:r>
            <a:r>
              <a:rPr lang="en-US" altLang="ko-KR" dirty="0"/>
              <a:t>(Strong Emphasis): &lt;strong&gt;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진하게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작은</a:t>
            </a:r>
            <a:r>
              <a:rPr lang="en-US" altLang="ko-KR" dirty="0"/>
              <a:t>(Small) </a:t>
            </a:r>
            <a:r>
              <a:rPr lang="ko-KR" altLang="ko-KR" dirty="0"/>
              <a:t>글자</a:t>
            </a:r>
            <a:r>
              <a:rPr lang="en-US" altLang="ko-KR" dirty="0"/>
              <a:t>: &lt;small&gt;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약간 작은 글씨로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8773162-8487-0C9C-FD31-F09D5FF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9D51-A88F-4CFA-B3C0-E3FCAC14CD7A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0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095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하이라이트 효과</a:t>
            </a:r>
            <a:r>
              <a:rPr lang="en-US" altLang="ko-KR" dirty="0"/>
              <a:t>: &lt;mark&gt;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텍스트를 눈에 띄도록 </a:t>
            </a:r>
            <a:r>
              <a:rPr lang="ko-KR" altLang="ko-KR" dirty="0" err="1"/>
              <a:t>마킹하고자</a:t>
            </a:r>
            <a:r>
              <a:rPr lang="ko-KR" altLang="ko-KR" dirty="0"/>
              <a:t> 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형광펜</a:t>
            </a:r>
            <a:r>
              <a:rPr lang="ko-KR" altLang="en-US" dirty="0"/>
              <a:t> 표시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첨자</a:t>
            </a:r>
            <a:r>
              <a:rPr lang="en-US" altLang="ko-KR" dirty="0"/>
              <a:t>(Subscript &amp; Superscript): &lt;sub&gt;, &lt;sup&gt;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노트</a:t>
            </a:r>
            <a:r>
              <a:rPr lang="en-US" altLang="ko-KR" dirty="0"/>
              <a:t>] HTML5 </a:t>
            </a:r>
            <a:r>
              <a:rPr lang="ko-KR" altLang="ko-KR" dirty="0" err="1"/>
              <a:t>비권장</a:t>
            </a:r>
            <a:r>
              <a:rPr lang="en-US" altLang="ko-KR" dirty="0"/>
              <a:t>(deprecated) </a:t>
            </a:r>
            <a:r>
              <a:rPr lang="ko-KR" altLang="ko-KR" dirty="0"/>
              <a:t>요소</a:t>
            </a:r>
            <a:r>
              <a:rPr lang="en-US" altLang="ko-KR" dirty="0"/>
              <a:t> : </a:t>
            </a:r>
          </a:p>
          <a:p>
            <a:pPr lvl="1"/>
            <a:r>
              <a:rPr lang="ko-KR" altLang="ko-KR" dirty="0"/>
              <a:t>요소로는 가급적 문서 구조나 의미가 있는 특성을 표현</a:t>
            </a:r>
            <a:endParaRPr lang="en-US" altLang="ko-KR" dirty="0"/>
          </a:p>
          <a:p>
            <a:pPr lvl="2"/>
            <a:r>
              <a:rPr lang="ko-KR" altLang="ko-KR" dirty="0"/>
              <a:t>문서의 출력 모양은 스타일시트를 사용하</a:t>
            </a:r>
            <a:r>
              <a:rPr lang="ko-KR" altLang="en-US" dirty="0"/>
              <a:t>도록 권장</a:t>
            </a:r>
            <a:endParaRPr lang="en-US" altLang="ko-KR" dirty="0"/>
          </a:p>
          <a:p>
            <a:pPr lvl="1"/>
            <a:r>
              <a:rPr lang="ko-KR" altLang="ko-KR" dirty="0"/>
              <a:t>텍스트</a:t>
            </a:r>
            <a:r>
              <a:rPr lang="ko-KR" altLang="en-US" dirty="0"/>
              <a:t>의</a:t>
            </a:r>
            <a:r>
              <a:rPr lang="ko-KR" altLang="ko-KR" dirty="0"/>
              <a:t> 모양 관련 요소</a:t>
            </a:r>
            <a:endParaRPr lang="en-US" altLang="ko-KR" dirty="0"/>
          </a:p>
          <a:p>
            <a:pPr lvl="2"/>
            <a:r>
              <a:rPr lang="en-US" altLang="ko-KR" dirty="0"/>
              <a:t>&lt;font&gt;,  &lt;center&gt;, &lt;u&gt;, &lt;b&gt;, &lt;</a:t>
            </a:r>
            <a:r>
              <a:rPr lang="en-US" altLang="ko-KR" dirty="0" err="1"/>
              <a:t>i</a:t>
            </a:r>
            <a:r>
              <a:rPr lang="en-US" altLang="ko-KR" dirty="0"/>
              <a:t>&gt;, &lt;blink&gt;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6EA4D1B-0E2E-8573-A277-1CB45691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C5C5-4238-432E-9E33-642FC0C0F817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0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r>
              <a:rPr lang="ko-KR" altLang="en-US" dirty="0"/>
              <a:t>다양한 텍스트 표현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317" y="1368401"/>
            <a:ext cx="9416164" cy="2031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&lt;h2&gt;</a:t>
            </a:r>
            <a:r>
              <a:rPr lang="ko-KR" altLang="ko-KR" sz="1400" dirty="0"/>
              <a:t>다양한 텍스트 표현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텍스트의 성격을 지정해 주는 </a:t>
            </a:r>
            <a:r>
              <a:rPr lang="en-US" altLang="ko-KR" sz="1400" dirty="0" err="1"/>
              <a:t>em</a:t>
            </a:r>
            <a:r>
              <a:rPr lang="ko-KR" altLang="ko-KR" sz="1400" dirty="0"/>
              <a:t>요소로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강조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)&lt;/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&gt;, 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강한 강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(strong)&lt;/STRONG&gt;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&lt;mark&gt;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하이라이트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(mark)&lt;/mark&gt;, &lt;SMALL&gt;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작은글자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(small)&lt;/SMALL&gt;, &lt;SUB&gt;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아래첨자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(sub)&lt;/SUB&gt;, 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    &lt;SUP&gt;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위첨자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(sup)&lt;/SUP&gt;</a:t>
            </a:r>
            <a:r>
              <a:rPr lang="en-US" altLang="ko-KR" sz="1400" dirty="0"/>
              <a:t> </a:t>
            </a:r>
            <a:r>
              <a:rPr lang="ko-KR" altLang="ko-KR" sz="1400" dirty="0"/>
              <a:t>를 표현할 수 있다</a:t>
            </a:r>
            <a:r>
              <a:rPr lang="en-US" altLang="ko-KR" sz="1400" dirty="0"/>
              <a:t>.&lt;/p&gt;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책소개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:&lt;/strong&gt; &lt;sup&gt;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소셜미디어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시대의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&lt;/sup&gt; 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컴퓨터와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IT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저자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&lt;/strong&gt;</a:t>
            </a:r>
            <a:r>
              <a:rPr lang="en-US" altLang="ko-KR" sz="1400" dirty="0"/>
              <a:t>: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한탁돈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&lt;p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em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ko-KR" altLang="ko-KR" sz="1400" dirty="0"/>
              <a:t>는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&lt;mark&gt;IT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 전반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&lt;/mark&gt;</a:t>
            </a:r>
            <a:r>
              <a:rPr lang="ko-KR" altLang="ko-KR" sz="1400" dirty="0"/>
              <a:t>에 대해 포괄적으로 이해하고</a:t>
            </a:r>
            <a:r>
              <a:rPr lang="en-US" altLang="ko-KR" sz="1400" dirty="0"/>
              <a:t>,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</a:t>
            </a:r>
            <a:r>
              <a:rPr lang="ko-KR" altLang="ko-KR" sz="1400" dirty="0"/>
              <a:t>특히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&lt;small&gt;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우리사회의 각 영역에서의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&lt;/small&gt;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r>
              <a:rPr lang="ko-KR" altLang="ko-KR" sz="1400" dirty="0"/>
              <a:t>활용과 미치는 영향을 이해하기 위해 </a:t>
            </a:r>
          </a:p>
          <a:p>
            <a:pPr fontAlgn="base"/>
            <a:r>
              <a:rPr lang="en-US" altLang="ko-KR" sz="1400" dirty="0"/>
              <a:t>    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&lt;strong&gt;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매우 적절한 교재가 될 것이다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.&lt;/strong&gt;</a:t>
            </a:r>
            <a:r>
              <a:rPr lang="en-US" altLang="ko-KR" sz="1400" dirty="0">
                <a:solidFill>
                  <a:schemeClr val="tx1"/>
                </a:solidFill>
              </a:rPr>
              <a:t>&lt;/</a:t>
            </a:r>
            <a:r>
              <a:rPr lang="en-US" altLang="ko-KR" sz="1400" dirty="0"/>
              <a:t>p&gt;</a:t>
            </a:r>
            <a:endParaRPr lang="ko-KR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08" y="3748378"/>
            <a:ext cx="5329993" cy="2530459"/>
          </a:xfr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FB9A8AD-E5A4-4355-BB50-5000FF151AD7}"/>
              </a:ext>
            </a:extLst>
          </p:cNvPr>
          <p:cNvSpPr/>
          <p:nvPr/>
        </p:nvSpPr>
        <p:spPr>
          <a:xfrm>
            <a:off x="3503712" y="5301208"/>
            <a:ext cx="432048" cy="199424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D29CC3-CEA3-4ABE-835A-81DB69719E10}"/>
              </a:ext>
            </a:extLst>
          </p:cNvPr>
          <p:cNvSpPr/>
          <p:nvPr/>
        </p:nvSpPr>
        <p:spPr>
          <a:xfrm>
            <a:off x="3962368" y="5240820"/>
            <a:ext cx="837488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DA0BE0-D264-4EE3-8530-AA66AA311062}"/>
              </a:ext>
            </a:extLst>
          </p:cNvPr>
          <p:cNvSpPr/>
          <p:nvPr/>
        </p:nvSpPr>
        <p:spPr>
          <a:xfrm>
            <a:off x="3497750" y="5500632"/>
            <a:ext cx="324000" cy="160616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6736CC-2E90-4CB9-8960-85DB24BD5D20}"/>
              </a:ext>
            </a:extLst>
          </p:cNvPr>
          <p:cNvSpPr/>
          <p:nvPr/>
        </p:nvSpPr>
        <p:spPr>
          <a:xfrm>
            <a:off x="4788990" y="5271014"/>
            <a:ext cx="1307010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B98798-7C50-41A7-A0B2-D1F79CA50C78}"/>
              </a:ext>
            </a:extLst>
          </p:cNvPr>
          <p:cNvSpPr/>
          <p:nvPr/>
        </p:nvSpPr>
        <p:spPr>
          <a:xfrm>
            <a:off x="3503712" y="5733257"/>
            <a:ext cx="1285278" cy="2160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D657D67-AE34-4EC2-A299-33253D20D08B}"/>
              </a:ext>
            </a:extLst>
          </p:cNvPr>
          <p:cNvSpPr/>
          <p:nvPr/>
        </p:nvSpPr>
        <p:spPr>
          <a:xfrm>
            <a:off x="4825696" y="5751268"/>
            <a:ext cx="694241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071408-BB6D-43D3-854A-07CD30D1B420}"/>
              </a:ext>
            </a:extLst>
          </p:cNvPr>
          <p:cNvSpPr/>
          <p:nvPr/>
        </p:nvSpPr>
        <p:spPr>
          <a:xfrm>
            <a:off x="7248128" y="5751268"/>
            <a:ext cx="1224136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B76198D-0680-43F9-9B51-EBBD7FCF868E}"/>
              </a:ext>
            </a:extLst>
          </p:cNvPr>
          <p:cNvSpPr/>
          <p:nvPr/>
        </p:nvSpPr>
        <p:spPr>
          <a:xfrm>
            <a:off x="5215783" y="5889027"/>
            <a:ext cx="1600297" cy="21602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83F3B7-0441-4875-8095-FFF2F382A579}"/>
              </a:ext>
            </a:extLst>
          </p:cNvPr>
          <p:cNvSpPr/>
          <p:nvPr/>
        </p:nvSpPr>
        <p:spPr>
          <a:xfrm>
            <a:off x="5447928" y="4793539"/>
            <a:ext cx="504056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A45908-7440-4806-83AF-A93FA81E3EDB}"/>
              </a:ext>
            </a:extLst>
          </p:cNvPr>
          <p:cNvSpPr/>
          <p:nvPr/>
        </p:nvSpPr>
        <p:spPr>
          <a:xfrm>
            <a:off x="5967615" y="4790759"/>
            <a:ext cx="992481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CC654-099F-4D37-B0CB-5DCBDF268DA7}"/>
              </a:ext>
            </a:extLst>
          </p:cNvPr>
          <p:cNvSpPr/>
          <p:nvPr/>
        </p:nvSpPr>
        <p:spPr>
          <a:xfrm>
            <a:off x="6931436" y="4790759"/>
            <a:ext cx="964765" cy="2598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B9A70E7-CC6E-4221-9E2E-F9A91854881B}"/>
              </a:ext>
            </a:extLst>
          </p:cNvPr>
          <p:cNvSpPr/>
          <p:nvPr/>
        </p:nvSpPr>
        <p:spPr>
          <a:xfrm>
            <a:off x="7896200" y="4797153"/>
            <a:ext cx="722634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5381A21-8BCB-4DF8-AD95-2C0B9C7281A0}"/>
              </a:ext>
            </a:extLst>
          </p:cNvPr>
          <p:cNvSpPr/>
          <p:nvPr/>
        </p:nvSpPr>
        <p:spPr>
          <a:xfrm>
            <a:off x="3519103" y="4987401"/>
            <a:ext cx="654034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3FCFF8-40C9-432C-93CB-67FE1FCE775F}"/>
              </a:ext>
            </a:extLst>
          </p:cNvPr>
          <p:cNvSpPr/>
          <p:nvPr/>
        </p:nvSpPr>
        <p:spPr>
          <a:xfrm>
            <a:off x="4154531" y="4982531"/>
            <a:ext cx="579472" cy="253419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57E4E356-1FEC-FE32-B3A2-858FECA4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42AB-133D-4008-8C0A-F54B3B130DE3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0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2.3.1 </a:t>
            </a:r>
            <a:r>
              <a:rPr lang="ko-KR" altLang="en-US" dirty="0"/>
              <a:t>목록 나열하기</a:t>
            </a:r>
            <a:endParaRPr lang="en-US" altLang="ko-KR" dirty="0"/>
          </a:p>
          <a:p>
            <a:pPr lvl="0"/>
            <a:r>
              <a:rPr lang="en-US" altLang="ko-KR" dirty="0"/>
              <a:t>2.3.2 </a:t>
            </a:r>
            <a:r>
              <a:rPr lang="ko-KR" altLang="en-US" dirty="0"/>
              <a:t>표의 기본 구성</a:t>
            </a:r>
            <a:endParaRPr lang="en-US" altLang="ko-KR" dirty="0"/>
          </a:p>
          <a:p>
            <a:pPr lvl="0"/>
            <a:r>
              <a:rPr lang="en-US" altLang="ko-KR" dirty="0"/>
              <a:t>2.3.3 </a:t>
            </a:r>
            <a:r>
              <a:rPr lang="ko-KR" altLang="en-US" dirty="0"/>
              <a:t>표의 구조적 표현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목록 및 표 작성하기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079A672-723B-7FF6-2F08-C411CE1E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5841-A89A-4571-9E93-BD167EBBB737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F850-421F-4301-8ED0-CFDA7F64F2C1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2.3.1 </a:t>
            </a:r>
            <a:r>
              <a:rPr lang="ko-KR" altLang="en-US"/>
              <a:t>목록 나열하기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순서 없는 목록</a:t>
            </a:r>
            <a:r>
              <a:rPr lang="en-US" altLang="ko-KR" dirty="0"/>
              <a:t>(Unordered List)</a:t>
            </a:r>
          </a:p>
          <a:p>
            <a:pPr lvl="1"/>
            <a:r>
              <a:rPr lang="ko-KR" altLang="ko-KR" dirty="0"/>
              <a:t>나열된 항목</a:t>
            </a:r>
            <a:r>
              <a:rPr lang="en-US" altLang="ko-KR" dirty="0"/>
              <a:t>(list item)</a:t>
            </a:r>
            <a:r>
              <a:rPr lang="ko-KR" altLang="en-US" dirty="0"/>
              <a:t>에는 </a:t>
            </a:r>
            <a:r>
              <a:rPr lang="ko-KR" altLang="ko-KR" dirty="0"/>
              <a:t>하위 요소인 </a:t>
            </a:r>
            <a:r>
              <a:rPr lang="en-US" altLang="ko-KR" dirty="0"/>
              <a:t>&lt;li&gt; </a:t>
            </a:r>
            <a:r>
              <a:rPr lang="ko-KR" altLang="ko-KR" dirty="0"/>
              <a:t>를 사</a:t>
            </a:r>
            <a:r>
              <a:rPr lang="ko-KR" altLang="en-US" dirty="0"/>
              <a:t>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ko-KR" dirty="0"/>
              <a:t>순서 있는 목록</a:t>
            </a:r>
            <a:r>
              <a:rPr lang="en-US" altLang="ko-KR" dirty="0"/>
              <a:t>(Ordered List) : &lt;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각 항목 앞에는 순서를 나타내는 숫자 혹은 기호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51076" y="2636913"/>
            <a:ext cx="3965004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순서 없는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첫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두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세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63776" y="4996334"/>
            <a:ext cx="3965004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순서 </a:t>
            </a:r>
            <a:r>
              <a:rPr lang="ko-KR" altLang="en-US" sz="1400" dirty="0"/>
              <a:t>있</a:t>
            </a:r>
            <a:r>
              <a:rPr lang="ko-KR" altLang="ko-KR" sz="1400" dirty="0"/>
              <a:t>는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첫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두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&lt;li&gt;</a:t>
            </a:r>
            <a:r>
              <a:rPr lang="ko-KR" altLang="ko-KR" sz="1400" dirty="0"/>
              <a:t>세 번째 항목</a:t>
            </a:r>
            <a:r>
              <a:rPr lang="en-US" altLang="ko-KR" sz="1400" dirty="0"/>
              <a:t>(list item)&lt;/li&gt;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</p:txBody>
      </p: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223" y="2636913"/>
            <a:ext cx="2219635" cy="11428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그림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490" y="5112640"/>
            <a:ext cx="2305372" cy="1152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BD5956-104D-E763-5969-FC8C6C97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5C6BE-C5BF-4B37-9C26-7C3B87CCCDFD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설명 목록</a:t>
            </a:r>
            <a:r>
              <a:rPr lang="en-US" altLang="ko-KR" dirty="0"/>
              <a:t>(Description List/Definition List): &lt;dl&gt;</a:t>
            </a:r>
          </a:p>
          <a:p>
            <a:pPr lvl="1"/>
            <a:r>
              <a:rPr lang="ko-KR" altLang="ko-KR" dirty="0"/>
              <a:t>사전과 같이 용어나 단어를 설명하는 목록을 </a:t>
            </a:r>
            <a:r>
              <a:rPr lang="ko-KR" altLang="ko-KR" dirty="0" err="1"/>
              <a:t>만들</a:t>
            </a:r>
            <a:r>
              <a:rPr lang="ko-KR" altLang="en-US" dirty="0" err="1"/>
              <a:t>때</a:t>
            </a:r>
            <a:endParaRPr lang="en-US" altLang="ko-KR" dirty="0"/>
          </a:p>
          <a:p>
            <a:pPr lvl="1"/>
            <a:r>
              <a:rPr lang="ko-KR" altLang="ko-KR" dirty="0"/>
              <a:t>용어</a:t>
            </a:r>
            <a:r>
              <a:rPr lang="en-US" altLang="ko-KR" dirty="0"/>
              <a:t>(term)</a:t>
            </a:r>
            <a:r>
              <a:rPr lang="ko-KR" altLang="ko-KR" dirty="0"/>
              <a:t>는</a:t>
            </a:r>
            <a:r>
              <a:rPr lang="en-US" altLang="ko-KR" dirty="0"/>
              <a:t> &lt;</a:t>
            </a:r>
            <a:r>
              <a:rPr lang="en-US" altLang="ko-KR" dirty="0" err="1"/>
              <a:t>dt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r>
              <a:rPr lang="en-US" altLang="ko-KR" dirty="0"/>
              <a:t>, </a:t>
            </a:r>
            <a:r>
              <a:rPr lang="ko-KR" altLang="ko-KR" dirty="0"/>
              <a:t>설명</a:t>
            </a:r>
            <a:r>
              <a:rPr lang="en-US" altLang="ko-KR" dirty="0"/>
              <a:t>(description)</a:t>
            </a:r>
            <a:r>
              <a:rPr lang="ko-KR" altLang="ko-KR" dirty="0"/>
              <a:t>은 </a:t>
            </a:r>
            <a:r>
              <a:rPr lang="en-US" altLang="ko-KR" dirty="0"/>
              <a:t>&lt;</a:t>
            </a:r>
            <a:r>
              <a:rPr lang="en-US" altLang="ko-KR" dirty="0" err="1"/>
              <a:t>dd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11624" y="3284985"/>
            <a:ext cx="4464496" cy="11695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&lt;p&gt;</a:t>
            </a:r>
            <a:r>
              <a:rPr lang="ko-KR" altLang="ko-KR" sz="1400" dirty="0"/>
              <a:t>설명 목록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&lt;dl&gt;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</a:t>
            </a:r>
            <a:r>
              <a:rPr lang="en-US" altLang="ko-KR" sz="1400" dirty="0"/>
              <a:t>1&lt;/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항목에 대한 설명</a:t>
            </a:r>
            <a:r>
              <a:rPr lang="en-US" altLang="ko-KR" sz="1400" dirty="0"/>
              <a:t>1&lt;/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</a:t>
            </a:r>
            <a:r>
              <a:rPr lang="en-US" altLang="ko-KR" sz="1400" dirty="0"/>
              <a:t>2&lt;/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ko-KR" sz="1400" dirty="0"/>
              <a:t>항목에 대한 설명</a:t>
            </a:r>
            <a:r>
              <a:rPr lang="en-US" altLang="ko-KR" sz="1400" dirty="0"/>
              <a:t>2&lt;/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&lt;/dl&gt;</a:t>
            </a:r>
            <a:endParaRPr lang="ko-KR" altLang="ko-KR" sz="1400" dirty="0"/>
          </a:p>
        </p:txBody>
      </p:sp>
      <p:pic>
        <p:nvPicPr>
          <p:cNvPr id="11" name="그림 10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194" y="3284984"/>
            <a:ext cx="1828571" cy="1059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2E24C5-1D2C-12BB-789E-A6D7F326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D1F6-CDCA-4E72-89F8-6C55E469E8F1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목록 나열하기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7932" y="1534208"/>
            <a:ext cx="7704856" cy="46935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n-ea"/>
                <a:cs typeface="Consolas" pitchFamily="49" charset="0"/>
              </a:rPr>
              <a:t> </a:t>
            </a:r>
            <a:r>
              <a:rPr lang="en-US" altLang="ko-KR" sz="1300" dirty="0">
                <a:latin typeface="+mn-ea"/>
                <a:cs typeface="Consolas" pitchFamily="49" charset="0"/>
              </a:rPr>
              <a:t>&lt;h2&gt;</a:t>
            </a:r>
            <a:r>
              <a:rPr lang="ko-KR" altLang="en-US" sz="1300" dirty="0">
                <a:latin typeface="+mn-ea"/>
                <a:cs typeface="Consolas" pitchFamily="49" charset="0"/>
              </a:rPr>
              <a:t>과목별 참고도서 목록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&lt;/h2&gt;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ul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&lt;li&gt;IT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기술의 이해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최윤철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한탁돈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컴퓨터와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IT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기술의 이해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&lt;li&gt;D. Morley, C. Parker, Understanding Computers 15th Ed.&lt;/li&gt;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&lt;li&gt;G. Shelly, M. 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Vermaat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Discovering Computers&lt;/li&gt;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&lt;li&gt;</a:t>
            </a:r>
            <a:r>
              <a:rPr lang="ko-KR" altLang="en-US" sz="1300" dirty="0" err="1">
                <a:latin typeface="+mn-ea"/>
                <a:cs typeface="Consolas" pitchFamily="49" charset="0"/>
              </a:rPr>
              <a:t>웹프로그래밍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박희민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HTML5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웹프로그래밍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입문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최윤철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임순범 공저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,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소셜미디어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시대의 인터넷 이해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&lt;li&gt;B. McLaughlin, What Is HTML5?&lt;/li&gt;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ol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ul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&lt;h2&gt;</a:t>
            </a:r>
            <a:r>
              <a:rPr lang="ko-KR" altLang="en-US" sz="1300" dirty="0">
                <a:latin typeface="+mn-ea"/>
                <a:cs typeface="Consolas" pitchFamily="49" charset="0"/>
              </a:rPr>
              <a:t>지정도서</a:t>
            </a:r>
            <a:r>
              <a:rPr lang="en-US" altLang="ko-KR" sz="1300" dirty="0">
                <a:latin typeface="+mn-ea"/>
                <a:cs typeface="Consolas" pitchFamily="49" charset="0"/>
              </a:rPr>
              <a:t>&lt;/h2&gt;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&lt;dl&gt;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지정도서 서비스란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?&lt;/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수업에 필요한 </a:t>
            </a:r>
            <a:r>
              <a:rPr lang="ko-KR" altLang="en-US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주교재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및 참고문헌 등의 필수도서를 도서관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1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층 대출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…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        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별도로 비치하여 관리하는 제도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신청기간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dt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   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매년 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1</a:t>
            </a:r>
            <a:r>
              <a:rPr lang="ko-KR" altLang="en-US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월과 ６월 둘째 주 학교 홈페이지에 공지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highlight>
                  <a:srgbClr val="FFFF00"/>
                </a:highlight>
                <a:latin typeface="+mn-ea"/>
                <a:cs typeface="Consolas" pitchFamily="49" charset="0"/>
              </a:rPr>
              <a:t>dd</a:t>
            </a:r>
            <a:r>
              <a:rPr lang="en-US" altLang="ko-KR" sz="1300" dirty="0"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latin typeface="+mn-ea"/>
                <a:cs typeface="Consolas" pitchFamily="49" charset="0"/>
              </a:rPr>
              <a:t>  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&lt;/dl&gt;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736FC801-63AD-40B7-B867-65CC047E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15" y="1749092"/>
            <a:ext cx="4263067" cy="3091294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C0325B-0FCD-4C63-A038-C6DF0F0FBDDE}"/>
              </a:ext>
            </a:extLst>
          </p:cNvPr>
          <p:cNvSpPr/>
          <p:nvPr/>
        </p:nvSpPr>
        <p:spPr>
          <a:xfrm>
            <a:off x="7868630" y="2592768"/>
            <a:ext cx="2880320" cy="108012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6A3FFA-962C-4460-87F9-964582674A68}"/>
              </a:ext>
            </a:extLst>
          </p:cNvPr>
          <p:cNvSpPr/>
          <p:nvPr/>
        </p:nvSpPr>
        <p:spPr>
          <a:xfrm>
            <a:off x="8084654" y="2736783"/>
            <a:ext cx="2520280" cy="396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D9D2A3-DE9C-41A7-97B9-551DB7B10EC8}"/>
              </a:ext>
            </a:extLst>
          </p:cNvPr>
          <p:cNvSpPr/>
          <p:nvPr/>
        </p:nvSpPr>
        <p:spPr>
          <a:xfrm>
            <a:off x="8106493" y="3240930"/>
            <a:ext cx="2520280" cy="396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1BCA13-FBC2-486E-ABA0-C3F8AFDA0D26}"/>
              </a:ext>
            </a:extLst>
          </p:cNvPr>
          <p:cNvSpPr/>
          <p:nvPr/>
        </p:nvSpPr>
        <p:spPr>
          <a:xfrm>
            <a:off x="7771641" y="3980196"/>
            <a:ext cx="4129437" cy="700804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8756669-F286-8F23-C642-8E1EC23F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5AD35-B02B-4100-9C2A-A53B75A19542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0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2.3.2 </a:t>
            </a:r>
            <a:r>
              <a:rPr lang="ko-KR" altLang="en-US"/>
              <a:t>표의 기본 구성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표의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(row) =&gt; </a:t>
            </a:r>
            <a:r>
              <a:rPr lang="ko-KR" altLang="en-US" dirty="0"/>
              <a:t>열</a:t>
            </a:r>
            <a:r>
              <a:rPr lang="en-US" altLang="ko-KR" dirty="0"/>
              <a:t>(column) </a:t>
            </a:r>
            <a:r>
              <a:rPr lang="ko-KR" altLang="en-US" dirty="0"/>
              <a:t>만큼 셀</a:t>
            </a:r>
            <a:r>
              <a:rPr lang="en-US" altLang="ko-KR" dirty="0"/>
              <a:t>(cell)</a:t>
            </a:r>
          </a:p>
          <a:p>
            <a:r>
              <a:rPr lang="ko-KR" altLang="ko-KR" dirty="0"/>
              <a:t>표의 구성 요소</a:t>
            </a:r>
            <a:r>
              <a:rPr lang="en-US" altLang="ko-KR" dirty="0"/>
              <a:t>: &lt;table&gt;, &lt;</a:t>
            </a:r>
            <a:r>
              <a:rPr lang="en-US" altLang="ko-KR" dirty="0" err="1"/>
              <a:t>tr</a:t>
            </a:r>
            <a:r>
              <a:rPr lang="en-US" altLang="ko-KR" dirty="0"/>
              <a:t>&gt;, &lt;</a:t>
            </a:r>
            <a:r>
              <a:rPr lang="en-US" altLang="ko-KR" dirty="0" err="1"/>
              <a:t>th</a:t>
            </a:r>
            <a:r>
              <a:rPr lang="en-US" altLang="ko-KR" dirty="0"/>
              <a:t>&gt;, &lt;td&gt;</a:t>
            </a:r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(table row): </a:t>
            </a:r>
            <a:r>
              <a:rPr lang="ko-KR" altLang="en-US" dirty="0"/>
              <a:t>하나의 행</a:t>
            </a:r>
            <a:endParaRPr lang="en-US" altLang="ko-KR" dirty="0"/>
          </a:p>
          <a:p>
            <a:pPr lvl="1"/>
            <a:r>
              <a:rPr lang="en-US" altLang="ko-KR" dirty="0"/>
              <a:t>&lt;td&gt; </a:t>
            </a:r>
            <a:r>
              <a:rPr lang="ko-KR" altLang="en-US" dirty="0"/>
              <a:t>요소</a:t>
            </a:r>
            <a:r>
              <a:rPr lang="en-US" altLang="ko-KR" dirty="0"/>
              <a:t>(table data): </a:t>
            </a:r>
            <a:r>
              <a:rPr lang="ko-KR" altLang="en-US" dirty="0"/>
              <a:t>각 셀의 데이터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(table header):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중앙에 굵은 글씨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table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3832" y="4950773"/>
            <a:ext cx="3870320" cy="1128395"/>
          </a:xfrm>
          <a:prstGeom prst="rect">
            <a:avLst/>
          </a:prstGeom>
        </p:spPr>
      </p:pic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2951782" y="4653137"/>
            <a:ext cx="1560042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&lt;table&gt;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en-US" sz="2400" dirty="0"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ts val="80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&lt;</a:t>
            </a:r>
            <a:r>
              <a:rPr kumimoji="1" lang="en-US" altLang="ko-KR" sz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</a:t>
            </a:r>
            <a:r>
              <a:rPr kumimoji="1"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&gt; </a:t>
            </a:r>
            <a:r>
              <a: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요소  →</a:t>
            </a:r>
            <a:endParaRPr kumimoji="1" lang="ko-KR" altLang="ko-KR" sz="3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960FC15-CE3E-2068-73A5-334D7B61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2F0F-A09C-4A75-AAD6-6F7EEB98413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3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기본적인 표의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259720" y="1524258"/>
            <a:ext cx="4748187" cy="48320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&lt;h3&gt;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기본적인 표의 표현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&lt;/h3&gt;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&lt;table border="1"&gt;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책제목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저자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출판사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&lt;td&gt;HTML5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웹프로그래밍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입문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박희민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생능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소셜미디어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시대의 인터넷활용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최윤절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생능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&lt;td&gt;What Is HTML5?&lt;/td&gt;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&lt;td&gt;B. McLaughlin&lt;/td&gt;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&lt;td&gt;O'Reilly&lt;/td&gt;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&lt;/table&gt;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6858" y="4653136"/>
            <a:ext cx="32674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[Note]</a:t>
            </a:r>
          </a:p>
          <a:p>
            <a:r>
              <a:rPr lang="ko-KR" altLang="en-US" dirty="0"/>
              <a:t>표의 논리적 구조와 내용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표의 모양은 스타일시트 이용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/>
              <a:t>굵기</a:t>
            </a:r>
            <a:r>
              <a:rPr lang="en-US" altLang="ko-KR" dirty="0"/>
              <a:t>, </a:t>
            </a:r>
            <a:r>
              <a:rPr lang="ko-KR" altLang="en-US" dirty="0"/>
              <a:t>색상 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19" y="1737665"/>
            <a:ext cx="4871470" cy="192048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B16DE3-C1B6-47BF-A4EE-DF6799A34347}"/>
              </a:ext>
            </a:extLst>
          </p:cNvPr>
          <p:cNvSpPr/>
          <p:nvPr/>
        </p:nvSpPr>
        <p:spPr>
          <a:xfrm>
            <a:off x="5699956" y="2636554"/>
            <a:ext cx="2664296" cy="8280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D5643789-C1A8-3A53-0E43-B4D50DC9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EC01D-2762-4182-BD8A-51850507DD1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89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표의 구조적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셀 합치기</a:t>
            </a:r>
            <a:r>
              <a:rPr lang="en-US" altLang="ko-KR" dirty="0"/>
              <a:t>: </a:t>
            </a:r>
            <a:r>
              <a:rPr lang="en-US" altLang="ko-KR" dirty="0" err="1"/>
              <a:t>rowspan</a:t>
            </a:r>
            <a:r>
              <a:rPr lang="en-US" altLang="ko-KR" dirty="0"/>
              <a:t>, </a:t>
            </a:r>
            <a:r>
              <a:rPr lang="en-US" altLang="ko-KR" dirty="0" err="1"/>
              <a:t>colspan</a:t>
            </a:r>
            <a:endParaRPr lang="en-US" altLang="ko-KR" dirty="0"/>
          </a:p>
          <a:p>
            <a:pPr lvl="1"/>
            <a:r>
              <a:rPr lang="en-US" altLang="ko-KR" dirty="0"/>
              <a:t>&lt;td&gt; </a:t>
            </a:r>
            <a:r>
              <a:rPr lang="ko-KR" altLang="en-US" dirty="0"/>
              <a:t>요소의 </a:t>
            </a:r>
            <a:r>
              <a:rPr lang="en-US" altLang="ko-KR" dirty="0" err="1"/>
              <a:t>rowspan</a:t>
            </a:r>
            <a:r>
              <a:rPr lang="en-US" altLang="ko-KR" dirty="0"/>
              <a:t> </a:t>
            </a:r>
            <a:r>
              <a:rPr lang="ko-KR" altLang="en-US" dirty="0"/>
              <a:t>속성과 </a:t>
            </a:r>
            <a:r>
              <a:rPr lang="en-US" altLang="ko-KR" dirty="0" err="1"/>
              <a:t>colspan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  <a:endParaRPr lang="en-US" altLang="ko-KR" dirty="0"/>
          </a:p>
          <a:p>
            <a:pPr lvl="1"/>
            <a:r>
              <a:rPr lang="en-US" altLang="ko-KR" dirty="0" err="1"/>
              <a:t>rowspan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위아래 줄</a:t>
            </a:r>
            <a:r>
              <a:rPr lang="en-US" altLang="ko-KR" dirty="0"/>
              <a:t>(rows)</a:t>
            </a:r>
            <a:r>
              <a:rPr lang="ko-KR" altLang="en-US" dirty="0"/>
              <a:t>의 셀 병합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en-US" altLang="ko-KR" dirty="0" err="1"/>
              <a:t>colspan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옆 칸</a:t>
            </a:r>
            <a:r>
              <a:rPr lang="en-US" altLang="ko-KR" dirty="0"/>
              <a:t>(column)</a:t>
            </a:r>
            <a:r>
              <a:rPr lang="ko-KR" altLang="en-US" dirty="0"/>
              <a:t>의 셀 병합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6408" y="3009901"/>
            <a:ext cx="2076740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725144"/>
            <a:ext cx="2828572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5BE343-45F2-AFC5-3CD8-6564EAEA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557C-D908-4AAE-9615-59B845BB372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5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4732" y="4353344"/>
            <a:ext cx="6696744" cy="18158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&lt;table border="1"&gt;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 </a:t>
            </a:r>
            <a:r>
              <a:rPr lang="en-US" altLang="ko-KR" sz="1400" dirty="0" err="1">
                <a:highlight>
                  <a:srgbClr val="FFFF00"/>
                </a:highlight>
              </a:rPr>
              <a:t>colspan</a:t>
            </a:r>
            <a:r>
              <a:rPr lang="en-US" altLang="ko-KR" sz="1400" dirty="0">
                <a:highlight>
                  <a:srgbClr val="FFFF00"/>
                </a:highlight>
              </a:rPr>
              <a:t>="3"</a:t>
            </a:r>
            <a:r>
              <a:rPr lang="en-US" altLang="ko-KR" sz="1400" dirty="0"/>
              <a:t>&gt;</a:t>
            </a:r>
            <a:r>
              <a:rPr lang="ko-KR" altLang="ko-KR" sz="1400" dirty="0"/>
              <a:t>옆 칸</a:t>
            </a:r>
            <a:r>
              <a:rPr lang="en-US" altLang="ko-KR" sz="1400" dirty="0"/>
              <a:t>(cols)</a:t>
            </a:r>
            <a:r>
              <a:rPr lang="ko-KR" altLang="ko-KR" sz="1400" dirty="0"/>
              <a:t>의 셀 합치기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2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 3</a:t>
            </a:r>
            <a:r>
              <a:rPr lang="ko-KR" altLang="ko-KR" sz="1400" dirty="0"/>
              <a:t>열</a:t>
            </a:r>
            <a:r>
              <a:rPr lang="en-US" altLang="ko-KR" sz="1400" dirty="0"/>
              <a:t>(col)&lt;/td&gt;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4828" y="1207431"/>
            <a:ext cx="6718572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&lt;table border="1"&gt;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&lt;td </a:t>
            </a:r>
            <a:r>
              <a:rPr lang="en-US" altLang="ko-KR" sz="1400" dirty="0" err="1">
                <a:highlight>
                  <a:srgbClr val="FFFF00"/>
                </a:highlight>
              </a:rPr>
              <a:t>rowspan</a:t>
            </a:r>
            <a:r>
              <a:rPr lang="en-US" altLang="ko-KR" sz="1400" dirty="0">
                <a:highlight>
                  <a:srgbClr val="FFFF00"/>
                </a:highlight>
              </a:rPr>
              <a:t>="3"</a:t>
            </a:r>
            <a:r>
              <a:rPr lang="en-US" altLang="ko-KR" sz="1400" dirty="0"/>
              <a:t>&gt;</a:t>
            </a:r>
            <a:r>
              <a:rPr lang="ko-KR" altLang="ko-KR" sz="1400" dirty="0"/>
              <a:t>아래 줄</a:t>
            </a:r>
            <a:r>
              <a:rPr lang="en-US" altLang="ko-KR" sz="1400" dirty="0"/>
              <a:t>(rows)&lt;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r>
              <a:rPr lang="ko-KR" altLang="ko-KR" sz="1400" dirty="0"/>
              <a:t>셀 합치기</a:t>
            </a:r>
            <a:r>
              <a:rPr lang="en-US" altLang="ko-KR" sz="1400" dirty="0"/>
              <a:t>&lt;/td&gt; &lt;td&gt;1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 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&lt;-- 2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 없음</a:t>
            </a:r>
            <a:r>
              <a:rPr lang="en-US" altLang="ko-KR" sz="1400" dirty="0"/>
              <a:t> --&gt; &lt;td&gt;2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&lt;-- 3</a:t>
            </a:r>
            <a:r>
              <a:rPr lang="ko-KR" altLang="ko-KR" sz="1400" dirty="0"/>
              <a:t>행</a:t>
            </a:r>
            <a:r>
              <a:rPr lang="en-US" altLang="ko-KR" sz="1400" dirty="0"/>
              <a:t> 1</a:t>
            </a:r>
            <a:r>
              <a:rPr lang="ko-KR" altLang="ko-KR" sz="1400" dirty="0"/>
              <a:t>열 없음</a:t>
            </a:r>
            <a:r>
              <a:rPr lang="en-US" altLang="ko-KR" sz="1400" dirty="0"/>
              <a:t> --&gt; &lt;td&gt;3</a:t>
            </a:r>
            <a:r>
              <a:rPr lang="ko-KR" altLang="ko-KR" sz="1400" dirty="0"/>
              <a:t>행</a:t>
            </a:r>
            <a:r>
              <a:rPr lang="en-US" altLang="ko-KR" sz="1400" dirty="0"/>
              <a:t>(row) 2</a:t>
            </a:r>
            <a:r>
              <a:rPr lang="ko-KR" altLang="ko-KR" sz="1400" dirty="0"/>
              <a:t>열</a:t>
            </a:r>
            <a:r>
              <a:rPr lang="en-US" altLang="ko-KR" sz="1400" dirty="0"/>
              <a:t>&lt;/td&gt;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8632" y="2931915"/>
            <a:ext cx="2076740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4408" y="4624698"/>
            <a:ext cx="2828572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D4AFD9-2F72-4408-B4A0-010A13CFF8D0}"/>
              </a:ext>
            </a:extLst>
          </p:cNvPr>
          <p:cNvSpPr/>
          <p:nvPr/>
        </p:nvSpPr>
        <p:spPr>
          <a:xfrm>
            <a:off x="8228632" y="2950041"/>
            <a:ext cx="1107728" cy="894219"/>
          </a:xfrm>
          <a:prstGeom prst="roundRect">
            <a:avLst>
              <a:gd name="adj" fmla="val 472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BC7BC8-700F-4F44-92B4-C9A568BB95BB}"/>
              </a:ext>
            </a:extLst>
          </p:cNvPr>
          <p:cNvSpPr/>
          <p:nvPr/>
        </p:nvSpPr>
        <p:spPr>
          <a:xfrm>
            <a:off x="7504408" y="4645935"/>
            <a:ext cx="2785640" cy="367242"/>
          </a:xfrm>
          <a:prstGeom prst="roundRect">
            <a:avLst>
              <a:gd name="adj" fmla="val 472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1C18B1-2B0B-C8D0-A6A6-4293F3B8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B2AB-818B-4E67-BD1D-71B5F20D8D9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4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46" y="3877100"/>
            <a:ext cx="5341442" cy="24674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표의 구조적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9767" y="1680709"/>
            <a:ext cx="10515600" cy="4351338"/>
          </a:xfrm>
        </p:spPr>
        <p:txBody>
          <a:bodyPr/>
          <a:lstStyle/>
          <a:p>
            <a:r>
              <a:rPr lang="ko-KR" altLang="ko-KR" dirty="0"/>
              <a:t>표의 설명 제목</a:t>
            </a:r>
            <a:r>
              <a:rPr lang="en-US" altLang="ko-KR" dirty="0"/>
              <a:t>: &lt;caption&gt; </a:t>
            </a:r>
            <a:r>
              <a:rPr lang="ko-KR" altLang="ko-KR" dirty="0"/>
              <a:t>요소</a:t>
            </a:r>
            <a:endParaRPr lang="en-US" altLang="ko-KR" dirty="0"/>
          </a:p>
          <a:p>
            <a:r>
              <a:rPr lang="ko-KR" altLang="ko-KR" dirty="0"/>
              <a:t>표의 </a:t>
            </a:r>
            <a:r>
              <a:rPr lang="ko-KR" altLang="ko-KR" dirty="0" err="1"/>
              <a:t>머리줄</a:t>
            </a:r>
            <a:r>
              <a:rPr lang="en-US" altLang="ko-KR" dirty="0"/>
              <a:t>, </a:t>
            </a:r>
            <a:r>
              <a:rPr lang="ko-KR" altLang="ko-KR" dirty="0"/>
              <a:t>몸체</a:t>
            </a:r>
            <a:r>
              <a:rPr lang="en-US" altLang="ko-KR" dirty="0"/>
              <a:t>, </a:t>
            </a:r>
            <a:r>
              <a:rPr lang="ko-KR" altLang="ko-KR" dirty="0" err="1"/>
              <a:t>꼬리줄</a:t>
            </a:r>
            <a:r>
              <a:rPr lang="ko-KR" altLang="ko-KR" dirty="0"/>
              <a:t> 표현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2"/>
            <a:r>
              <a:rPr lang="ko-KR" altLang="ko-KR" dirty="0"/>
              <a:t>몸체만 스크롤하는 것이 가능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tbody</a:t>
            </a:r>
            <a:r>
              <a:rPr lang="en-US" altLang="ko-KR" dirty="0"/>
              <a:t>&gt; </a:t>
            </a:r>
            <a:r>
              <a:rPr lang="ko-KR" altLang="en-US" dirty="0"/>
              <a:t>여러 번 사용할 수 있음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3359697" y="4789290"/>
            <a:ext cx="4680753" cy="1376015"/>
            <a:chOff x="1826" y="6276"/>
            <a:chExt cx="5377" cy="1425"/>
          </a:xfrm>
        </p:grpSpPr>
        <p:grpSp>
          <p:nvGrpSpPr>
            <p:cNvPr id="8" name="Group 3"/>
            <p:cNvGrpSpPr>
              <a:grpSpLocks/>
            </p:cNvGrpSpPr>
            <p:nvPr/>
          </p:nvGrpSpPr>
          <p:grpSpPr bwMode="auto">
            <a:xfrm>
              <a:off x="1826" y="6442"/>
              <a:ext cx="5377" cy="1259"/>
              <a:chOff x="1826" y="6442"/>
              <a:chExt cx="5377" cy="1259"/>
            </a:xfrm>
          </p:grpSpPr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6164" y="6442"/>
                <a:ext cx="1039" cy="1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thead</a:t>
                </a:r>
                <a:endParaRPr kumimoji="1"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  <a:cs typeface="굴림" pitchFamily="50" charset="-127"/>
                </a:endParaRPr>
              </a:p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tbody</a:t>
                </a:r>
                <a:endParaRPr kumimoji="1" lang="en-US" altLang="ko-KR" sz="1200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  <a:cs typeface="굴림" pitchFamily="50" charset="-127"/>
                </a:endParaRPr>
              </a:p>
              <a:p>
                <a:pPr algn="just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--- </a:t>
                </a:r>
                <a:r>
                  <a:rPr kumimoji="1" lang="en-US" altLang="ko-KR" sz="12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tfoot</a:t>
                </a:r>
                <a:endParaRPr kumimoji="1" lang="ko-KR" altLang="ko-KR" sz="3600" dirty="0"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auto">
              <a:xfrm>
                <a:off x="1826" y="6789"/>
                <a:ext cx="4333" cy="559"/>
              </a:xfrm>
              <a:prstGeom prst="roundRect">
                <a:avLst>
                  <a:gd name="adj" fmla="val 39713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auto">
              <a:xfrm>
                <a:off x="1826" y="6549"/>
                <a:ext cx="4333" cy="24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AutoShape 7"/>
              <p:cNvSpPr>
                <a:spLocks noChangeArrowheads="1"/>
              </p:cNvSpPr>
              <p:nvPr/>
            </p:nvSpPr>
            <p:spPr bwMode="auto">
              <a:xfrm>
                <a:off x="1826" y="7348"/>
                <a:ext cx="4333" cy="24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3305" y="6360"/>
              <a:ext cx="1365" cy="24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488" y="6276"/>
              <a:ext cx="120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 caption</a:t>
              </a:r>
              <a:endParaRPr kumimoji="1" lang="ko-KR" altLang="ko-KR" sz="3600" dirty="0"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84436DF-D02A-70FD-D2B8-87EBD6BA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99B9-B0B7-4F1A-9FBD-6F736A7257D5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5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표의 구조적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27382" y="1610563"/>
            <a:ext cx="8229600" cy="452596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0564" y="1569550"/>
            <a:ext cx="7700515" cy="489364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&lt;table border="1"&gt;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&lt;caption&gt;</a:t>
            </a:r>
            <a:r>
              <a:rPr lang="ko-KR" altLang="en-US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과목별 추천도서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&lt;/caption&gt;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thead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과목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책제목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저자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출판사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	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thead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tfoot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합계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th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&lt;td </a:t>
            </a:r>
            <a:r>
              <a:rPr lang="en-US" altLang="ko-KR" sz="13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colspan</a:t>
            </a:r>
            <a:r>
              <a:rPr lang="en-US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="3"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&gt;3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권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tfoot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tbody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&lt;td </a:t>
            </a:r>
            <a:r>
              <a:rPr lang="en-US" altLang="ko-KR" sz="1300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rowspan</a:t>
            </a:r>
            <a:r>
              <a:rPr lang="en-US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="3"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&lt;td&gt;HTML5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입문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&lt;td&gt;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박희민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생능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소셜미디어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시대의 인터넷 이해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최윤절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.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 &lt;td&gt;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생능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&lt;td&gt;What Is HTML5? &lt;/td&gt; &lt;td&gt;B. McLaughlin&lt;/td&gt; &lt;td&gt;O'Reilly&lt;/td&gt;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&lt;/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tr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</a:t>
            </a:r>
            <a:r>
              <a:rPr lang="en-US" altLang="ko-KR" sz="1300" dirty="0" err="1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tbody</a:t>
            </a:r>
            <a:r>
              <a:rPr lang="en-US" altLang="ko-KR" sz="13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&lt;/table&gt;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9" y="2636913"/>
            <a:ext cx="3648277" cy="1685325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3AC224-E8C5-EDDE-C2C8-E97846FF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6957-E468-48E7-80F1-ABF2D88F4CED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95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dirty="0"/>
              <a:t>2.4.1 </a:t>
            </a:r>
            <a:r>
              <a:rPr lang="ko-KR" altLang="en-US" dirty="0"/>
              <a:t>문서 구조화 요소</a:t>
            </a:r>
            <a:endParaRPr lang="en-US" altLang="ko-KR" dirty="0"/>
          </a:p>
          <a:p>
            <a:pPr lvl="0"/>
            <a:r>
              <a:rPr lang="en-US" altLang="ko-KR" dirty="0"/>
              <a:t>2.4.2 </a:t>
            </a:r>
            <a:r>
              <a:rPr lang="ko-KR" altLang="en-US" dirty="0"/>
              <a:t>문서 구조에 스타일시트 적용하기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2.4 </a:t>
            </a:r>
            <a:r>
              <a:rPr lang="ko-KR" altLang="en-US" dirty="0"/>
              <a:t>문서 구조화하기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2CD955B-B0F3-7FCC-B514-DE2B3860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7FA-24ED-42D6-B221-80452A499975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8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1706-891D-4D6B-B7DB-F5219D92558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2.4.1 </a:t>
            </a:r>
            <a:r>
              <a:rPr lang="ko-KR" altLang="ko-KR"/>
              <a:t>문서 구조화</a:t>
            </a:r>
            <a:r>
              <a:rPr lang="en-US" altLang="ko-KR"/>
              <a:t> </a:t>
            </a:r>
            <a:r>
              <a:rPr lang="ko-KR" altLang="en-US"/>
              <a:t>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2525" y="1690688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dirty="0" err="1"/>
              <a:t>웹문서의</a:t>
            </a:r>
            <a:r>
              <a:rPr lang="ko-KR" altLang="en-US" dirty="0"/>
              <a:t> 용도</a:t>
            </a:r>
            <a:endParaRPr lang="en-US" altLang="ko-KR" dirty="0"/>
          </a:p>
          <a:p>
            <a:pPr lvl="1"/>
            <a:r>
              <a:rPr lang="ko-KR" altLang="en-US" dirty="0"/>
              <a:t>이전에는 </a:t>
            </a:r>
            <a:r>
              <a:rPr lang="ko-KR" altLang="ko-KR" dirty="0"/>
              <a:t>웹브라우저</a:t>
            </a:r>
            <a:r>
              <a:rPr lang="ko-KR" altLang="en-US" dirty="0"/>
              <a:t>에서</a:t>
            </a:r>
            <a:r>
              <a:rPr lang="ko-KR" altLang="ko-KR" dirty="0"/>
              <a:t> 정보</a:t>
            </a:r>
            <a:r>
              <a:rPr lang="ko-KR" altLang="en-US" dirty="0"/>
              <a:t>를</a:t>
            </a:r>
            <a:r>
              <a:rPr lang="ko-KR" altLang="ko-KR" dirty="0"/>
              <a:t> 보여주고 전달</a:t>
            </a:r>
            <a:endParaRPr lang="en-US" altLang="ko-KR" dirty="0"/>
          </a:p>
          <a:p>
            <a:pPr lvl="1"/>
            <a:r>
              <a:rPr lang="ko-KR" altLang="ko-KR" dirty="0"/>
              <a:t>최근 검색엔진이나 </a:t>
            </a:r>
            <a:r>
              <a:rPr lang="ko-KR" altLang="ko-KR" dirty="0" err="1"/>
              <a:t>반응형</a:t>
            </a:r>
            <a:r>
              <a:rPr lang="ko-KR" altLang="ko-KR" dirty="0"/>
              <a:t> 레이아웃 등의 경우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ko-KR" dirty="0"/>
              <a:t>컴퓨터가 문서의 구조와 내용을 파악해야</a:t>
            </a:r>
            <a:endParaRPr lang="en-US" altLang="ko-KR" dirty="0"/>
          </a:p>
          <a:p>
            <a:pPr lvl="1"/>
            <a:r>
              <a:rPr lang="ko-KR" altLang="ko-KR" dirty="0"/>
              <a:t>사람은 문단의 글자 크기</a:t>
            </a:r>
            <a:r>
              <a:rPr lang="en-US" altLang="ko-KR" dirty="0"/>
              <a:t>,</a:t>
            </a:r>
            <a:r>
              <a:rPr lang="ko-KR" altLang="ko-KR" dirty="0"/>
              <a:t> 모양</a:t>
            </a:r>
            <a:r>
              <a:rPr lang="en-US" altLang="ko-KR" dirty="0"/>
              <a:t>, </a:t>
            </a:r>
            <a:r>
              <a:rPr lang="ko-KR" altLang="ko-KR" dirty="0"/>
              <a:t>색상 등</a:t>
            </a:r>
            <a:r>
              <a:rPr lang="ko-KR" altLang="en-US" dirty="0"/>
              <a:t>으로 내용 구분</a:t>
            </a:r>
            <a:endParaRPr lang="en-US" altLang="ko-KR" dirty="0"/>
          </a:p>
          <a:p>
            <a:pPr lvl="1"/>
            <a:r>
              <a:rPr lang="ko-KR" altLang="ko-KR" dirty="0"/>
              <a:t>기계는 문단</a:t>
            </a:r>
            <a:r>
              <a:rPr lang="ko-KR" altLang="en-US" dirty="0"/>
              <a:t>의</a:t>
            </a:r>
            <a:r>
              <a:rPr lang="ko-KR" altLang="ko-KR" dirty="0"/>
              <a:t> 의미를 정확히 지정해 주어야 파악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에서 문서 구조화</a:t>
            </a:r>
            <a:endParaRPr lang="en-US" altLang="ko-KR" dirty="0"/>
          </a:p>
          <a:p>
            <a:pPr lvl="1"/>
            <a:r>
              <a:rPr lang="ko-KR" altLang="en-US" dirty="0" err="1"/>
              <a:t>웹문서를</a:t>
            </a:r>
            <a:r>
              <a:rPr lang="ko-KR" altLang="en-US" dirty="0"/>
              <a:t> 구성하는 특정 의미를 가진 요소를 명확히</a:t>
            </a:r>
            <a:endParaRPr lang="en-US" altLang="ko-KR" dirty="0"/>
          </a:p>
          <a:p>
            <a:pPr lvl="2"/>
            <a:r>
              <a:rPr lang="ko-KR" altLang="ko-KR" dirty="0"/>
              <a:t>문서를 구성하는 머리말</a:t>
            </a:r>
            <a:r>
              <a:rPr lang="en-US" altLang="ko-KR" dirty="0"/>
              <a:t>, </a:t>
            </a:r>
            <a:r>
              <a:rPr lang="ko-KR" altLang="ko-KR" dirty="0"/>
              <a:t>꼬리말</a:t>
            </a:r>
            <a:r>
              <a:rPr lang="en-US" altLang="ko-KR" dirty="0"/>
              <a:t>, </a:t>
            </a:r>
            <a:r>
              <a:rPr lang="ko-KR" altLang="ko-KR" dirty="0"/>
              <a:t>탐색 메뉴</a:t>
            </a:r>
            <a:r>
              <a:rPr lang="en-US" altLang="ko-KR" dirty="0"/>
              <a:t>, </a:t>
            </a:r>
            <a:r>
              <a:rPr lang="ko-KR" altLang="ko-KR" dirty="0"/>
              <a:t>본문</a:t>
            </a:r>
            <a:r>
              <a:rPr lang="en-US" altLang="ko-KR" dirty="0"/>
              <a:t>, </a:t>
            </a:r>
            <a:r>
              <a:rPr lang="ko-KR" altLang="ko-KR" dirty="0"/>
              <a:t>본문의 섹션</a:t>
            </a:r>
            <a:r>
              <a:rPr lang="en-US" altLang="ko-KR" dirty="0"/>
              <a:t>, </a:t>
            </a:r>
            <a:r>
              <a:rPr lang="ko-KR" altLang="ko-KR" dirty="0"/>
              <a:t>옆줄 등 문서의 의미적인 구조를 표현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093352E-312E-EAC2-8343-EE48DAFE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C3FE-DDBA-4186-A6FE-F593F41BF9E5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00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구조화 요소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61252" y="1825625"/>
            <a:ext cx="1143946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구조화 요소</a:t>
            </a:r>
            <a:endParaRPr lang="en-US" altLang="ko-KR" dirty="0"/>
          </a:p>
          <a:p>
            <a:pPr lvl="1"/>
            <a:r>
              <a:rPr lang="ko-KR" altLang="ko-KR" dirty="0"/>
              <a:t>머리말</a:t>
            </a:r>
            <a:r>
              <a:rPr lang="en-US" altLang="ko-KR" dirty="0"/>
              <a:t>, </a:t>
            </a:r>
            <a:r>
              <a:rPr lang="ko-KR" altLang="ko-KR" dirty="0"/>
              <a:t>꼬리말</a:t>
            </a:r>
            <a:r>
              <a:rPr lang="en-US" altLang="ko-KR" dirty="0"/>
              <a:t>, </a:t>
            </a:r>
            <a:r>
              <a:rPr lang="ko-KR" altLang="ko-KR" dirty="0"/>
              <a:t>탐색 메뉴</a:t>
            </a:r>
            <a:r>
              <a:rPr lang="en-US" altLang="ko-KR" dirty="0"/>
              <a:t>, </a:t>
            </a:r>
            <a:r>
              <a:rPr lang="ko-KR" altLang="ko-KR" dirty="0"/>
              <a:t>본문</a:t>
            </a:r>
            <a:r>
              <a:rPr lang="en-US" altLang="ko-KR" dirty="0"/>
              <a:t>, </a:t>
            </a:r>
            <a:r>
              <a:rPr lang="ko-KR" altLang="ko-KR" dirty="0"/>
              <a:t>본문의 섹션</a:t>
            </a:r>
            <a:r>
              <a:rPr lang="en-US" altLang="ko-KR" dirty="0"/>
              <a:t>, </a:t>
            </a:r>
            <a:r>
              <a:rPr lang="ko-KR" altLang="ko-KR" dirty="0"/>
              <a:t>옆줄 등 문서의 의미적인 구조</a:t>
            </a:r>
            <a:endParaRPr lang="en-US" altLang="ko-KR" dirty="0"/>
          </a:p>
          <a:p>
            <a:pPr lvl="2"/>
            <a:r>
              <a:rPr lang="en-US" altLang="ko-KR" dirty="0"/>
              <a:t>&lt;header&gt; &lt;footer&gt; &lt;</a:t>
            </a:r>
            <a:r>
              <a:rPr lang="en-US" altLang="ko-KR" dirty="0" err="1"/>
              <a:t>nav</a:t>
            </a:r>
            <a:r>
              <a:rPr lang="en-US" altLang="ko-KR" dirty="0"/>
              <a:t>&gt; &lt;article&gt; &lt;section&gt; &lt;aside&gt; </a:t>
            </a:r>
          </a:p>
          <a:p>
            <a:pPr lvl="2"/>
            <a:r>
              <a:rPr lang="ko-KR" altLang="ko-KR" dirty="0"/>
              <a:t>의미적인 구분만 할 뿐 모양</a:t>
            </a:r>
            <a:r>
              <a:rPr lang="ko-KR" altLang="en-US" dirty="0"/>
              <a:t>은</a:t>
            </a:r>
            <a:r>
              <a:rPr lang="ko-KR" altLang="ko-KR" dirty="0"/>
              <a:t> 구분</a:t>
            </a:r>
            <a:r>
              <a:rPr lang="ko-KR" altLang="en-US" dirty="0"/>
              <a:t>하지 않는다</a:t>
            </a:r>
            <a:r>
              <a:rPr lang="en-US" altLang="ko-KR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6" name="그림 5" descr="EMB00000bf06ce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427" y="3363884"/>
            <a:ext cx="4748973" cy="29924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5D9165-0C56-FAFC-0AA3-3AB91A4F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D98E-D015-427C-92B0-3B6BB58B0BAD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9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구조화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머리말</a:t>
            </a:r>
            <a:r>
              <a:rPr lang="en-US" altLang="ko-KR" dirty="0"/>
              <a:t>: &lt;header&gt;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en-US" dirty="0" err="1"/>
              <a:t>웹문서에서</a:t>
            </a:r>
            <a:r>
              <a:rPr lang="ko-KR" altLang="en-US" dirty="0"/>
              <a:t> 머리말 영역</a:t>
            </a:r>
            <a:r>
              <a:rPr lang="en-US" altLang="ko-KR" dirty="0"/>
              <a:t>, </a:t>
            </a:r>
            <a:r>
              <a:rPr lang="ko-KR" altLang="en-US" dirty="0"/>
              <a:t>제목이나 소개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탐색 메뉴</a:t>
            </a:r>
            <a:r>
              <a:rPr lang="en-US" altLang="ko-KR" dirty="0"/>
              <a:t>: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ko-KR" dirty="0"/>
              <a:t>요</a:t>
            </a:r>
            <a:r>
              <a:rPr lang="ko-KR" altLang="en-US" dirty="0"/>
              <a:t>소</a:t>
            </a:r>
            <a:endParaRPr lang="en-US" altLang="ko-KR" dirty="0"/>
          </a:p>
          <a:p>
            <a:pPr lvl="1"/>
            <a:r>
              <a:rPr lang="ko-KR" altLang="ko-KR" dirty="0"/>
              <a:t>다른 </a:t>
            </a:r>
            <a:r>
              <a:rPr lang="ko-KR" altLang="ko-KR" dirty="0" err="1"/>
              <a:t>웹문서나</a:t>
            </a:r>
            <a:r>
              <a:rPr lang="ko-KR" altLang="ko-KR" dirty="0"/>
              <a:t> 문서 내의 다른 부분으로 이동하는 </a:t>
            </a:r>
            <a:r>
              <a:rPr lang="ko-KR" altLang="en-US" dirty="0"/>
              <a:t>링크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독립된 본문</a:t>
            </a:r>
            <a:r>
              <a:rPr lang="en-US" altLang="ko-KR" dirty="0"/>
              <a:t>: &lt;article&gt;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 err="1"/>
              <a:t>웹문서에서</a:t>
            </a:r>
            <a:r>
              <a:rPr lang="ko-KR" altLang="ko-KR" dirty="0"/>
              <a:t> 주요 내용을 가진 독립된 본문</a:t>
            </a:r>
            <a:r>
              <a:rPr lang="ko-KR" altLang="en-US" dirty="0"/>
              <a:t>을 나타낼 때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&lt;article&gt; </a:t>
            </a:r>
            <a:r>
              <a:rPr lang="ko-KR" altLang="en-US" dirty="0"/>
              <a:t>요소 가능</a:t>
            </a:r>
            <a:r>
              <a:rPr lang="en-US" altLang="ko-KR" dirty="0"/>
              <a:t>, </a:t>
            </a:r>
            <a:r>
              <a:rPr lang="ko-KR" altLang="en-US" dirty="0"/>
              <a:t>별도의 </a:t>
            </a:r>
            <a:endParaRPr lang="en-US" altLang="ko-KR" dirty="0"/>
          </a:p>
          <a:p>
            <a:pPr lvl="1"/>
            <a:r>
              <a:rPr lang="ko-KR" altLang="ko-KR" dirty="0"/>
              <a:t>별도의 제목</a:t>
            </a:r>
            <a:r>
              <a:rPr lang="en-US" altLang="ko-KR" dirty="0"/>
              <a:t>, header, footer, </a:t>
            </a:r>
            <a:r>
              <a:rPr lang="ko-KR" altLang="ko-KR" dirty="0"/>
              <a:t>여러 개</a:t>
            </a:r>
            <a:r>
              <a:rPr lang="en-US" altLang="ko-KR" dirty="0"/>
              <a:t> section </a:t>
            </a:r>
            <a:r>
              <a:rPr lang="ko-KR" altLang="ko-KR" dirty="0"/>
              <a:t>요소 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1032150-CEFB-429D-55E7-94FFF7D4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E8A9-F135-4CF5-8E47-51E37BFB7A33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04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문서 구조화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/>
              <a:t>문서내 섹션 그룹</a:t>
            </a:r>
            <a:r>
              <a:rPr lang="en-US" altLang="ko-KR"/>
              <a:t>: &lt;section&gt; </a:t>
            </a:r>
            <a:r>
              <a:rPr lang="ko-KR" altLang="ko-KR"/>
              <a:t>요소</a:t>
            </a:r>
            <a:endParaRPr lang="en-US" altLang="ko-KR"/>
          </a:p>
          <a:p>
            <a:pPr lvl="1"/>
            <a:r>
              <a:rPr lang="ko-KR" altLang="en-US"/>
              <a:t>문서 내에서 </a:t>
            </a:r>
            <a:r>
              <a:rPr lang="ko-KR" altLang="ko-KR"/>
              <a:t>절 단위 구분</a:t>
            </a:r>
            <a:r>
              <a:rPr lang="en-US" altLang="ko-KR"/>
              <a:t>, </a:t>
            </a:r>
            <a:r>
              <a:rPr lang="ko-KR" altLang="en-US"/>
              <a:t>의</a:t>
            </a:r>
            <a:r>
              <a:rPr lang="ko-KR" altLang="ko-KR"/>
              <a:t>미가 비슷한 그룹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ko-KR"/>
              <a:t>부수 정보</a:t>
            </a:r>
            <a:r>
              <a:rPr lang="en-US" altLang="ko-KR"/>
              <a:t>: &lt;aside&gt; </a:t>
            </a:r>
            <a:r>
              <a:rPr lang="ko-KR" altLang="ko-KR"/>
              <a:t>요소</a:t>
            </a:r>
            <a:endParaRPr lang="en-US" altLang="ko-KR"/>
          </a:p>
          <a:p>
            <a:pPr lvl="1"/>
            <a:r>
              <a:rPr lang="ko-KR" altLang="ko-KR"/>
              <a:t>본문의 내용과 구별되는 별개의 정보를 표현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ko-KR"/>
              <a:t>꼬리말</a:t>
            </a:r>
            <a:r>
              <a:rPr lang="en-US" altLang="ko-KR"/>
              <a:t>: &lt;footer&gt; </a:t>
            </a:r>
            <a:r>
              <a:rPr lang="ko-KR" altLang="en-US"/>
              <a:t>요소</a:t>
            </a:r>
            <a:endParaRPr lang="en-US" altLang="ko-KR"/>
          </a:p>
          <a:p>
            <a:pPr lvl="1"/>
            <a:r>
              <a:rPr lang="ko-KR" altLang="ko-KR"/>
              <a:t>웹문서의 꼬리말에 해당하는 저자 정보</a:t>
            </a:r>
            <a:r>
              <a:rPr lang="en-US" altLang="ko-KR"/>
              <a:t>, </a:t>
            </a:r>
            <a:r>
              <a:rPr lang="ko-KR" altLang="ko-KR"/>
              <a:t>저작권 정보</a:t>
            </a:r>
            <a:r>
              <a:rPr lang="en-US" altLang="ko-KR"/>
              <a:t>, </a:t>
            </a:r>
            <a:r>
              <a:rPr lang="ko-KR" altLang="ko-KR"/>
              <a:t>이용조건</a:t>
            </a:r>
            <a:r>
              <a:rPr lang="en-US" altLang="ko-KR"/>
              <a:t>, </a:t>
            </a:r>
            <a:r>
              <a:rPr lang="ko-KR" altLang="ko-KR"/>
              <a:t>관련 링크 등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03916C9-6968-3FBF-001B-6CE9C366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F0DF-D1C8-437F-BAA6-FB55B35E0D2A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0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문서구조화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036" y="1390415"/>
            <a:ext cx="6552728" cy="418576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&lt;header&gt;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[header]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SM_Bookstore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&lt;/header&gt;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&lt;nav&gt;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[nav]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메뉴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단행본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간행물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보고서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&lt;a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href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=""&gt;[a]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 타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&lt;/a&gt;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&lt;/nav&gt;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&lt;article&gt;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[article]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도서 안내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&lt;section&gt;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- [section]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베스트셀러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최윤철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컴퓨터와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IT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기술의 이해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  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박희민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HTML5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웹프로그래밍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입문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&lt;/section&gt;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&lt;section&gt;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- [section]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추천도서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&gt;D. Morley, C. Parker, Understanding Computers 15th Ed.&lt;/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     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최윤철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임순범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소셜미디어 시대의 인터넷 이해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li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&lt;/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ul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&gt;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&lt;/section&gt;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&lt;/article&gt;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&lt;aside&gt;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[aside]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이벤트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&lt;p&gt;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📕주목도서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/p&gt;&lt;p&gt;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🖐작가와의 만남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/p&gt;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&lt;/aside&gt;</a:t>
            </a:r>
          </a:p>
          <a:p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&lt;footer&gt;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[footer]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홍길동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Consolas" pitchFamily="49" charset="0"/>
              </a:rPr>
              <a:t>&lt;/footer&gt;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13" y="63266"/>
            <a:ext cx="4054938" cy="2810267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33C1AE-7CDB-A70B-8CD2-00A2AA1F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9854C-2EF6-4A3B-8270-94C38B01BEF9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CCA9E-F368-010B-F81A-7097290B6B33}"/>
              </a:ext>
            </a:extLst>
          </p:cNvPr>
          <p:cNvSpPr txBox="1"/>
          <p:nvPr/>
        </p:nvSpPr>
        <p:spPr>
          <a:xfrm>
            <a:off x="305036" y="5906762"/>
            <a:ext cx="935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Unicode/UTF-8-character table - starting from code position 1F4C0 (utf8-chartable.de)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39C8D6-7C3C-3E77-3FE4-88E7BF8C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372" y="2976530"/>
            <a:ext cx="3863203" cy="1566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9EB057-D3D6-962F-D24D-E5663B63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312" y="4595795"/>
            <a:ext cx="4054937" cy="11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30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2.4.2 </a:t>
            </a:r>
            <a:r>
              <a:rPr lang="ko-KR" altLang="ko-KR"/>
              <a:t>문서 구조</a:t>
            </a:r>
            <a:r>
              <a:rPr lang="ko-KR" altLang="en-US"/>
              <a:t>에 스타일시트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구조화 요소</a:t>
            </a:r>
            <a:endParaRPr lang="en-US" altLang="ko-KR" dirty="0"/>
          </a:p>
          <a:p>
            <a:pPr lvl="1"/>
            <a:r>
              <a:rPr lang="ko-KR" altLang="ko-KR" dirty="0"/>
              <a:t>화면에서의 모양</a:t>
            </a:r>
            <a:r>
              <a:rPr lang="en-US" altLang="ko-KR" dirty="0"/>
              <a:t>, </a:t>
            </a:r>
            <a:r>
              <a:rPr lang="ko-KR" altLang="ko-KR" dirty="0"/>
              <a:t>배치 등 출력 스타일</a:t>
            </a:r>
            <a:r>
              <a:rPr lang="ko-KR" altLang="en-US" dirty="0"/>
              <a:t> 전혀 언급 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스타일시트 </a:t>
            </a:r>
            <a:r>
              <a:rPr lang="en-US" altLang="ko-KR" dirty="0"/>
              <a:t>[4~5</a:t>
            </a:r>
            <a:r>
              <a:rPr lang="ko-KR" altLang="en-US" dirty="0"/>
              <a:t>장</a:t>
            </a:r>
            <a:r>
              <a:rPr lang="en-US" altLang="ko-KR" dirty="0"/>
              <a:t>]</a:t>
            </a:r>
          </a:p>
          <a:p>
            <a:pPr lvl="1"/>
            <a:r>
              <a:rPr lang="ko-KR" altLang="ko-KR" dirty="0"/>
              <a:t>내용이나 구조의 표현과 출력 스타일의 표현을 분리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ko-KR" dirty="0"/>
              <a:t>태그로는 내용만 작성해 주고 그 출력 모양은</a:t>
            </a:r>
            <a:r>
              <a:rPr lang="en-US" altLang="ko-KR" dirty="0"/>
              <a:t> CSS </a:t>
            </a:r>
            <a:r>
              <a:rPr lang="ko-KR" altLang="ko-KR" dirty="0"/>
              <a:t>등의 스타일시트로 지정</a:t>
            </a:r>
            <a:endParaRPr lang="en-US" altLang="ko-KR" dirty="0"/>
          </a:p>
          <a:p>
            <a:pPr lvl="2"/>
            <a:r>
              <a:rPr lang="en-US" altLang="ko-KR" dirty="0"/>
              <a:t>&lt;head&gt; </a:t>
            </a:r>
            <a:r>
              <a:rPr lang="ko-KR" altLang="en-US" dirty="0"/>
              <a:t>요소 내에 </a:t>
            </a:r>
            <a:r>
              <a:rPr lang="en-US" altLang="ko-KR" dirty="0"/>
              <a:t>&lt;style&gt; </a:t>
            </a:r>
            <a:r>
              <a:rPr lang="ko-KR" altLang="en-US" dirty="0"/>
              <a:t>요소로 출력 스타일 지정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 fontAlgn="base">
              <a:buNone/>
            </a:pPr>
            <a:r>
              <a:rPr lang="en-US" altLang="ko-KR" dirty="0"/>
              <a:t>&lt;style&gt;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      HTML_</a:t>
            </a:r>
            <a:r>
              <a:rPr lang="ko-KR" altLang="ko-KR" dirty="0" err="1"/>
              <a:t>태그명</a:t>
            </a:r>
            <a:r>
              <a:rPr lang="en-US" altLang="ko-KR" dirty="0"/>
              <a:t> { CSS_</a:t>
            </a:r>
            <a:r>
              <a:rPr lang="ko-KR" altLang="ko-KR" dirty="0" err="1"/>
              <a:t>속성명</a:t>
            </a:r>
            <a:r>
              <a:rPr lang="en-US" altLang="ko-KR" dirty="0"/>
              <a:t>: </a:t>
            </a:r>
            <a:r>
              <a:rPr lang="ko-KR" altLang="ko-KR" dirty="0"/>
              <a:t>속성값</a:t>
            </a:r>
            <a:r>
              <a:rPr lang="en-US" altLang="ko-KR" dirty="0"/>
              <a:t>; … }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&lt;/style&gt;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00D9D2-9514-7351-1A5E-DFF99556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AB70-7A0E-42A5-90E0-95AD6235ABF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0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문서에 </a:t>
            </a:r>
            <a:r>
              <a:rPr lang="en-US" altLang="ko-KR" dirty="0"/>
              <a:t>CSS </a:t>
            </a:r>
            <a:r>
              <a:rPr lang="ko-KR" altLang="en-US" dirty="0"/>
              <a:t>적용하기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796" y="1455514"/>
            <a:ext cx="7848872" cy="48320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&lt;head&gt;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&lt;title&gt; HTML5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문서에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CSS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적용하기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&lt;/title&gt;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&lt;style&gt;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header</a:t>
            </a:r>
            <a:r>
              <a:rPr lang="en-US" altLang="ko-KR" sz="1400" dirty="0">
                <a:latin typeface="+mn-ea"/>
              </a:rPr>
              <a:t> {background-color: #82828248; margin: 1px; text-align: center;}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nav</a:t>
            </a:r>
            <a:r>
              <a:rPr lang="en-US" altLang="ko-KR" sz="1400" dirty="0">
                <a:latin typeface="+mn-ea"/>
              </a:rPr>
              <a:t>{border: 4px solid gray; width: 12%; float: left; margin-left: 10px; padding: 0px 10px;}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nav a</a:t>
            </a:r>
            <a:r>
              <a:rPr lang="en-US" altLang="ko-KR" sz="1400" dirty="0">
                <a:latin typeface="+mn-ea"/>
              </a:rPr>
              <a:t>{display: block; margin-left: 5px; margin-bottom: 5px; padding: 1px; </a:t>
            </a:r>
          </a:p>
          <a:p>
            <a:r>
              <a:rPr lang="en-US" altLang="ko-KR" sz="1400" dirty="0">
                <a:latin typeface="+mn-ea"/>
              </a:rPr>
              <a:t>                text-decoration: none; font-weight: bold;}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article</a:t>
            </a:r>
            <a:r>
              <a:rPr lang="en-US" altLang="ko-KR" sz="1400" dirty="0">
                <a:latin typeface="+mn-ea"/>
              </a:rPr>
              <a:t>{border: 4px solid gray; width: 65%; margin: 3px; margin-left: 17%; padding: 10px;}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section</a:t>
            </a:r>
            <a:r>
              <a:rPr lang="en-US" altLang="ko-KR" sz="1400" dirty="0">
                <a:latin typeface="+mn-ea"/>
              </a:rPr>
              <a:t>{background-color: #d2d2d2; margin: 3px; margin-bottom: 10px; padding: 10px; </a:t>
            </a:r>
          </a:p>
          <a:p>
            <a:r>
              <a:rPr lang="en-US" altLang="ko-KR" sz="1400" dirty="0">
                <a:latin typeface="+mn-ea"/>
              </a:rPr>
              <a:t>                 height: 20vh; text-align: center;}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section ul</a:t>
            </a:r>
            <a:r>
              <a:rPr lang="en-US" altLang="ko-KR" sz="1400" dirty="0">
                <a:latin typeface="+mn-ea"/>
              </a:rPr>
              <a:t>{display: table; margin: 0 auto;}  /* ul </a:t>
            </a:r>
            <a:r>
              <a:rPr lang="ko-KR" altLang="ko-KR" sz="1400" dirty="0">
                <a:latin typeface="+mn-ea"/>
              </a:rPr>
              <a:t>가운데 정렬</a:t>
            </a:r>
            <a:r>
              <a:rPr lang="en-US" altLang="ko-KR" sz="1400" dirty="0">
                <a:latin typeface="+mn-ea"/>
              </a:rPr>
              <a:t> */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aside</a:t>
            </a:r>
            <a:r>
              <a:rPr lang="en-US" altLang="ko-KR" sz="1400" dirty="0">
                <a:latin typeface="+mn-ea"/>
              </a:rPr>
              <a:t>{position: absolute; border: 4px solid gray; width: 10%; top: 17vh; right: 20px; </a:t>
            </a:r>
          </a:p>
          <a:p>
            <a:r>
              <a:rPr lang="en-US" altLang="ko-KR" sz="1400" dirty="0">
                <a:latin typeface="+mn-ea"/>
              </a:rPr>
              <a:t>                padding: 5px; text-align: center; min-width: 120px;}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aside p</a:t>
            </a:r>
            <a:r>
              <a:rPr lang="en-US" altLang="ko-KR" sz="1400" dirty="0">
                <a:latin typeface="+mn-ea"/>
              </a:rPr>
              <a:t>{display: inline-block; border: 3px solid gray; background-color: #d2d2d280; </a:t>
            </a:r>
          </a:p>
          <a:p>
            <a:r>
              <a:rPr lang="en-US" altLang="ko-KR" sz="1400" dirty="0">
                <a:latin typeface="+mn-ea"/>
              </a:rPr>
              <a:t>                  width: 50%; padding: 30px 20px 30px 20px; font-weight: bold; min-width: 75px;} </a:t>
            </a:r>
          </a:p>
          <a:p>
            <a:r>
              <a:rPr lang="en-US" altLang="ko-KR" sz="1400" dirty="0">
                <a:latin typeface="+mn-ea"/>
              </a:rPr>
              <a:t>        </a:t>
            </a:r>
            <a:r>
              <a:rPr lang="en-US" altLang="ko-KR" sz="1400" dirty="0">
                <a:highlight>
                  <a:srgbClr val="FFFF00"/>
                </a:highlight>
                <a:latin typeface="+mn-ea"/>
              </a:rPr>
              <a:t>footer</a:t>
            </a:r>
            <a:r>
              <a:rPr lang="en-US" altLang="ko-KR" sz="1400" dirty="0">
                <a:latin typeface="+mn-ea"/>
              </a:rPr>
              <a:t>{border-top: 4px solid gray; margin-top: 30px; padding: 10px; text-align: center;}</a:t>
            </a:r>
          </a:p>
          <a:p>
            <a:r>
              <a:rPr lang="en-US" altLang="ko-KR" sz="1400" dirty="0"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cs typeface="Consolas" pitchFamily="49" charset="0"/>
              </a:rPr>
              <a:t>&lt;/style&gt;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&lt;/head&gt;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&lt;body&gt;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  &lt;header&gt;[header]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nsolas" pitchFamily="49" charset="0"/>
              </a:rPr>
              <a:t>SM_Bookstore</a:t>
            </a:r>
            <a:endParaRPr lang="en-US" altLang="ko-KR" sz="1400" dirty="0">
              <a:solidFill>
                <a:schemeClr val="tx1"/>
              </a:solidFill>
              <a:latin typeface="+mn-ea"/>
              <a:cs typeface="Consolas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  <a:cs typeface="Consolas" pitchFamily="49" charset="0"/>
              </a:rPr>
              <a:t>. . 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pic>
        <p:nvPicPr>
          <p:cNvPr id="36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59" y="3592733"/>
            <a:ext cx="4497081" cy="2810267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DDB6EB-DAFE-2676-3785-C5DA241D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16CD-D9FA-42BE-A43D-0F8B03BCC720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7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1~21 </a:t>
            </a:r>
            <a:r>
              <a:rPr lang="ko-KR" altLang="en-US" dirty="0"/>
              <a:t>번 중 홀수를 풀어서 과제로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연습문제 </a:t>
            </a:r>
            <a:r>
              <a:rPr lang="en-US" altLang="ko-KR" dirty="0"/>
              <a:t>22~26</a:t>
            </a:r>
            <a:r>
              <a:rPr lang="ko-KR" altLang="en-US" dirty="0"/>
              <a:t>번을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작성한 파일은 본인의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올리시오</a:t>
            </a:r>
            <a:r>
              <a:rPr lang="en-US" altLang="ko-KR"/>
              <a:t>.</a:t>
            </a:r>
            <a:endParaRPr lang="en-US" altLang="ko-KR" dirty="0"/>
          </a:p>
          <a:p>
            <a:pPr lvl="1"/>
            <a:r>
              <a:rPr lang="ko-KR" altLang="en-US" dirty="0"/>
              <a:t>실습시간에 확인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4840-D06E-40D6-A5E2-26D450BC7E78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7C62F1C-F745-4BFD-9646-0B1ED3E5319B}" type="datetime1">
              <a:rPr lang="ko-KR" altLang="en-US" smtClean="0"/>
              <a:t>2023-03-17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54AF0028-F99B-497E-89C5-070ADCA7BE12}" type="datetime1">
              <a:rPr lang="ko-KR" altLang="en-US" smtClean="0"/>
              <a:t>2023-03-17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35D8-751E-4800-B196-853F4093B946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71DF017-AC95-4E62-B453-56C940F2149F}" type="datetime1">
              <a:rPr lang="ko-KR" altLang="en-US" smtClean="0">
                <a:solidFill>
                  <a:srgbClr val="FFFFFF"/>
                </a:solidFill>
              </a:rPr>
              <a:t>2023-03-17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2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HTML5 </a:t>
            </a:r>
            <a:r>
              <a:rPr lang="ko-KR" altLang="en-US">
                <a:solidFill>
                  <a:srgbClr val="FFFFFF"/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4BBE12-856B-4C6C-9A3C-5A34A8EE82E9}" type="datetime1">
              <a:rPr lang="ko-KR" altLang="en-US" smtClean="0">
                <a:solidFill>
                  <a:srgbClr val="FFFFFF">
                    <a:alpha val="80000"/>
                  </a:srgbClr>
                </a:solidFill>
              </a:rPr>
              <a:t>2023-03-17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2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HTML5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</TotalTime>
  <Words>4647</Words>
  <Application>Microsoft Office PowerPoint</Application>
  <PresentationFormat>와이드스크린</PresentationFormat>
  <Paragraphs>655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굴림</vt:lpstr>
      <vt:lpstr>맑은 고딕</vt:lpstr>
      <vt:lpstr>Arial</vt:lpstr>
      <vt:lpstr>Calibri</vt:lpstr>
      <vt:lpstr>Times New Roman</vt:lpstr>
      <vt:lpstr>Wingdings</vt:lpstr>
      <vt:lpstr>Office 테마</vt:lpstr>
      <vt:lpstr>웹프로그래밍1 제2주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2장. HTML5 문서의 기본</vt:lpstr>
      <vt:lpstr>목차</vt:lpstr>
      <vt:lpstr>2.1 기본 문서 만들기</vt:lpstr>
      <vt:lpstr>2.1.1 HTML 요소와 속성</vt:lpstr>
      <vt:lpstr>예제: HTML 시작하기</vt:lpstr>
      <vt:lpstr>요소(Element)와 태그(Tag)</vt:lpstr>
      <vt:lpstr>속성</vt:lpstr>
      <vt:lpstr>2.1.2 HTML 문서의 기본 구조</vt:lpstr>
      <vt:lpstr>PowerPoint 프레젠테이션</vt:lpstr>
      <vt:lpstr>&lt;head&gt; 요소</vt:lpstr>
      <vt:lpstr>기타 문서 구성</vt:lpstr>
      <vt:lpstr>2.2 단락과 텍스트 꾸미기</vt:lpstr>
      <vt:lpstr>2.2.1 단락의 제목과 줄</vt:lpstr>
      <vt:lpstr>예제: 단락의 제목과 줄</vt:lpstr>
      <vt:lpstr>2.2.2 단락꾸미기</vt:lpstr>
      <vt:lpstr>예제: 단락꾸미기</vt:lpstr>
      <vt:lpstr>2.2.3 다양한 텍스트 표현</vt:lpstr>
      <vt:lpstr> </vt:lpstr>
      <vt:lpstr>예제:다양한 텍스트 표현</vt:lpstr>
      <vt:lpstr>2.3 목록 및 표 작성하기</vt:lpstr>
      <vt:lpstr>2.3.1 목록 나열하기</vt:lpstr>
      <vt:lpstr> </vt:lpstr>
      <vt:lpstr>예제: 목록 나열하기</vt:lpstr>
      <vt:lpstr>2.3.2 표의 기본 구성</vt:lpstr>
      <vt:lpstr>예제: 기본적인 표의 표현</vt:lpstr>
      <vt:lpstr>2.3.3 표의 구조적 표현</vt:lpstr>
      <vt:lpstr> </vt:lpstr>
      <vt:lpstr>표의 구조적 표현</vt:lpstr>
      <vt:lpstr>예제: 표의 구조적 표현</vt:lpstr>
      <vt:lpstr>2.4 문서 구조화하기 </vt:lpstr>
      <vt:lpstr>2.4.1 문서 구조화 요소</vt:lpstr>
      <vt:lpstr>문서 구조화 요소</vt:lpstr>
      <vt:lpstr>문서 구조화 요소</vt:lpstr>
      <vt:lpstr>문서 구조화 요소</vt:lpstr>
      <vt:lpstr>예제: 문서구조화</vt:lpstr>
      <vt:lpstr>2.4.2 문서 구조에 스타일시트</vt:lpstr>
      <vt:lpstr>예제: 문서에 CSS 적용하기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74</cp:revision>
  <cp:lastPrinted>2017-02-13T22:50:26Z</cp:lastPrinted>
  <dcterms:created xsi:type="dcterms:W3CDTF">2015-05-15T08:43:14Z</dcterms:created>
  <dcterms:modified xsi:type="dcterms:W3CDTF">2023-03-16T20:03:42Z</dcterms:modified>
</cp:coreProperties>
</file>